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6"/>
  </p:notesMasterIdLst>
  <p:handoutMasterIdLst>
    <p:handoutMasterId r:id="rId17"/>
  </p:handoutMasterIdLst>
  <p:sldIdLst>
    <p:sldId id="264" r:id="rId3"/>
    <p:sldId id="274" r:id="rId4"/>
    <p:sldId id="275" r:id="rId5"/>
    <p:sldId id="277" r:id="rId6"/>
    <p:sldId id="278" r:id="rId7"/>
    <p:sldId id="279" r:id="rId8"/>
    <p:sldId id="276" r:id="rId9"/>
    <p:sldId id="280" r:id="rId10"/>
    <p:sldId id="281" r:id="rId11"/>
    <p:sldId id="282" r:id="rId12"/>
    <p:sldId id="283" r:id="rId13"/>
    <p:sldId id="284" r:id="rId14"/>
    <p:sldId id="285" r:id="rId1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7" d="100"/>
          <a:sy n="77" d="100"/>
        </p:scale>
        <p:origin x="-438" y="-186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3839"/>
        <p:guide pos="704"/>
        <p:guide pos="71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307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35A78-6AC8-4941-8530-E0916B5D0F6A}" type="doc">
      <dgm:prSet loTypeId="urn:microsoft.com/office/officeart/2005/8/layout/process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247F57-A7D1-4125-A38B-F3467500424A}">
      <dgm:prSet phldrT="[Текст]"/>
      <dgm:spPr/>
      <dgm:t>
        <a:bodyPr/>
        <a:lstStyle/>
        <a:p>
          <a:r>
            <a:rPr lang="ru-RU" b="1" dirty="0" smtClean="0"/>
            <a:t>По внешним признакам деятельности педагога и учащихся</a:t>
          </a:r>
          <a:endParaRPr lang="ru-RU" b="1" dirty="0"/>
        </a:p>
      </dgm:t>
    </dgm:pt>
    <dgm:pt modelId="{E41AE02D-A5B0-4E45-BF26-53F556928B32}" type="parTrans" cxnId="{300E22B0-AC1B-42A1-AAFD-CA9321E2D148}">
      <dgm:prSet/>
      <dgm:spPr/>
      <dgm:t>
        <a:bodyPr/>
        <a:lstStyle/>
        <a:p>
          <a:endParaRPr lang="ru-RU"/>
        </a:p>
      </dgm:t>
    </dgm:pt>
    <dgm:pt modelId="{66CB16FE-0A42-4B1A-B5D8-63743DD703B3}" type="sibTrans" cxnId="{300E22B0-AC1B-42A1-AAFD-CA9321E2D148}">
      <dgm:prSet/>
      <dgm:spPr/>
      <dgm:t>
        <a:bodyPr/>
        <a:lstStyle/>
        <a:p>
          <a:endParaRPr lang="ru-RU"/>
        </a:p>
      </dgm:t>
    </dgm:pt>
    <dgm:pt modelId="{71C89CD6-C6FE-4AEB-9146-3F107B36CEB7}">
      <dgm:prSet phldrT="[Текст]"/>
      <dgm:spPr/>
      <dgm:t>
        <a:bodyPr/>
        <a:lstStyle/>
        <a:p>
          <a:r>
            <a:rPr lang="ru-RU" b="1" dirty="0" smtClean="0"/>
            <a:t>По источнику получения знаний</a:t>
          </a:r>
          <a:endParaRPr lang="ru-RU" b="1" dirty="0"/>
        </a:p>
      </dgm:t>
    </dgm:pt>
    <dgm:pt modelId="{40445378-34D7-4789-A5D0-847BA7B107F0}" type="parTrans" cxnId="{DEE2F890-BF7D-4CAB-B604-666A52761C2D}">
      <dgm:prSet/>
      <dgm:spPr/>
      <dgm:t>
        <a:bodyPr/>
        <a:lstStyle/>
        <a:p>
          <a:endParaRPr lang="ru-RU"/>
        </a:p>
      </dgm:t>
    </dgm:pt>
    <dgm:pt modelId="{472713F1-3593-4D4A-847B-D19B9C384735}" type="sibTrans" cxnId="{DEE2F890-BF7D-4CAB-B604-666A52761C2D}">
      <dgm:prSet/>
      <dgm:spPr/>
      <dgm:t>
        <a:bodyPr/>
        <a:lstStyle/>
        <a:p>
          <a:endParaRPr lang="ru-RU"/>
        </a:p>
      </dgm:t>
    </dgm:pt>
    <dgm:pt modelId="{EF0F3CC3-9DF9-4555-A92E-B329F781B02F}">
      <dgm:prSet phldrT="[Текст]"/>
      <dgm:spPr/>
      <dgm:t>
        <a:bodyPr/>
        <a:lstStyle/>
        <a:p>
          <a:r>
            <a:rPr lang="ru-RU" b="1" dirty="0" smtClean="0"/>
            <a:t>По характеру познавательной деятельности</a:t>
          </a:r>
          <a:endParaRPr lang="ru-RU" b="1" dirty="0"/>
        </a:p>
      </dgm:t>
    </dgm:pt>
    <dgm:pt modelId="{832F48E0-C9E4-4EEA-BEED-EDAB262C1931}" type="parTrans" cxnId="{619DF5D0-5F58-4BDD-AC66-9F8395FF8026}">
      <dgm:prSet/>
      <dgm:spPr/>
      <dgm:t>
        <a:bodyPr/>
        <a:lstStyle/>
        <a:p>
          <a:endParaRPr lang="ru-RU"/>
        </a:p>
      </dgm:t>
    </dgm:pt>
    <dgm:pt modelId="{1F8BE1C8-4BDE-4DBB-B5FB-9A22461854D7}" type="sibTrans" cxnId="{619DF5D0-5F58-4BDD-AC66-9F8395FF8026}">
      <dgm:prSet/>
      <dgm:spPr/>
      <dgm:t>
        <a:bodyPr/>
        <a:lstStyle/>
        <a:p>
          <a:endParaRPr lang="ru-RU"/>
        </a:p>
      </dgm:t>
    </dgm:pt>
    <dgm:pt modelId="{97552F9F-3CA3-470D-90EB-8BB207919B63}">
      <dgm:prSet phldrT="[Текст]" custT="1"/>
      <dgm:spPr/>
      <dgm:t>
        <a:bodyPr/>
        <a:lstStyle/>
        <a:p>
          <a:r>
            <a:rPr lang="ru-RU" sz="1800" b="1" dirty="0" smtClean="0"/>
            <a:t>поисковые</a:t>
          </a:r>
          <a:endParaRPr lang="ru-RU" sz="1800" b="1" dirty="0"/>
        </a:p>
      </dgm:t>
    </dgm:pt>
    <dgm:pt modelId="{84351042-BCC3-4DB4-A53E-B6C9FA6EA3BE}" type="parTrans" cxnId="{D3A4B917-3C3D-49EB-8D27-9505625DF3F2}">
      <dgm:prSet/>
      <dgm:spPr/>
      <dgm:t>
        <a:bodyPr/>
        <a:lstStyle/>
        <a:p>
          <a:endParaRPr lang="ru-RU"/>
        </a:p>
      </dgm:t>
    </dgm:pt>
    <dgm:pt modelId="{D37CA2FB-ACCE-4452-B47E-05E6BE2A3AC5}" type="sibTrans" cxnId="{D3A4B917-3C3D-49EB-8D27-9505625DF3F2}">
      <dgm:prSet/>
      <dgm:spPr/>
      <dgm:t>
        <a:bodyPr/>
        <a:lstStyle/>
        <a:p>
          <a:endParaRPr lang="ru-RU"/>
        </a:p>
      </dgm:t>
    </dgm:pt>
    <dgm:pt modelId="{0AD209AC-510E-4808-8081-18D9A6404C5C}">
      <dgm:prSet custT="1"/>
      <dgm:spPr/>
      <dgm:t>
        <a:bodyPr/>
        <a:lstStyle/>
        <a:p>
          <a:r>
            <a:rPr lang="ru-RU" sz="1800" b="1" dirty="0" smtClean="0"/>
            <a:t>лекция</a:t>
          </a:r>
          <a:endParaRPr lang="ru-RU" sz="1800" b="1" dirty="0"/>
        </a:p>
      </dgm:t>
    </dgm:pt>
    <dgm:pt modelId="{89DCFF85-2336-444B-BDD6-45B3FD1520AB}" type="parTrans" cxnId="{B0B1597F-18AC-477D-B40F-15301AEE5F19}">
      <dgm:prSet/>
      <dgm:spPr/>
      <dgm:t>
        <a:bodyPr/>
        <a:lstStyle/>
        <a:p>
          <a:endParaRPr lang="ru-RU"/>
        </a:p>
      </dgm:t>
    </dgm:pt>
    <dgm:pt modelId="{FB508893-480A-4C2F-A139-D3AA1EE788DD}" type="sibTrans" cxnId="{B0B1597F-18AC-477D-B40F-15301AEE5F19}">
      <dgm:prSet/>
      <dgm:spPr/>
      <dgm:t>
        <a:bodyPr/>
        <a:lstStyle/>
        <a:p>
          <a:endParaRPr lang="ru-RU"/>
        </a:p>
      </dgm:t>
    </dgm:pt>
    <dgm:pt modelId="{E0C1D77B-BA4D-405E-93AC-2CA37AB0BFE7}">
      <dgm:prSet custT="1"/>
      <dgm:spPr/>
      <dgm:t>
        <a:bodyPr/>
        <a:lstStyle/>
        <a:p>
          <a:r>
            <a:rPr lang="ru-RU" sz="1800" b="1" dirty="0" smtClean="0"/>
            <a:t>беседа</a:t>
          </a:r>
          <a:r>
            <a:rPr lang="ru-RU" sz="1300" dirty="0" smtClean="0"/>
            <a:t> </a:t>
          </a:r>
          <a:endParaRPr lang="ru-RU" sz="1300" dirty="0"/>
        </a:p>
      </dgm:t>
    </dgm:pt>
    <dgm:pt modelId="{A1AA7103-3D7F-45EA-A569-D6A87CADE2E7}" type="parTrans" cxnId="{2042439F-9DA7-46A0-938C-52CA643F7228}">
      <dgm:prSet/>
      <dgm:spPr/>
      <dgm:t>
        <a:bodyPr/>
        <a:lstStyle/>
        <a:p>
          <a:endParaRPr lang="ru-RU"/>
        </a:p>
      </dgm:t>
    </dgm:pt>
    <dgm:pt modelId="{1D6F8E0F-B2EB-4704-919D-FC49FCF91029}" type="sibTrans" cxnId="{2042439F-9DA7-46A0-938C-52CA643F7228}">
      <dgm:prSet/>
      <dgm:spPr/>
      <dgm:t>
        <a:bodyPr/>
        <a:lstStyle/>
        <a:p>
          <a:endParaRPr lang="ru-RU"/>
        </a:p>
      </dgm:t>
    </dgm:pt>
    <dgm:pt modelId="{72D3D51A-E8BA-499C-A13D-BD7B41724B57}">
      <dgm:prSet custT="1"/>
      <dgm:spPr/>
      <dgm:t>
        <a:bodyPr/>
        <a:lstStyle/>
        <a:p>
          <a:r>
            <a:rPr lang="ru-RU" sz="1800" b="1" dirty="0" smtClean="0"/>
            <a:t>рассказ</a:t>
          </a:r>
          <a:r>
            <a:rPr lang="ru-RU" sz="1300" dirty="0" smtClean="0"/>
            <a:t> </a:t>
          </a:r>
          <a:endParaRPr lang="ru-RU" sz="1300" dirty="0"/>
        </a:p>
      </dgm:t>
    </dgm:pt>
    <dgm:pt modelId="{4C7DD71F-CF81-4347-8D69-CADF5ED823B9}" type="parTrans" cxnId="{3A45C010-87EF-4501-B158-C34C8E8273D4}">
      <dgm:prSet/>
      <dgm:spPr/>
      <dgm:t>
        <a:bodyPr/>
        <a:lstStyle/>
        <a:p>
          <a:endParaRPr lang="ru-RU"/>
        </a:p>
      </dgm:t>
    </dgm:pt>
    <dgm:pt modelId="{F576472E-56D7-429A-8C5C-7C967A69ECFA}" type="sibTrans" cxnId="{3A45C010-87EF-4501-B158-C34C8E8273D4}">
      <dgm:prSet/>
      <dgm:spPr/>
      <dgm:t>
        <a:bodyPr/>
        <a:lstStyle/>
        <a:p>
          <a:endParaRPr lang="ru-RU"/>
        </a:p>
      </dgm:t>
    </dgm:pt>
    <dgm:pt modelId="{74525353-26D2-48D8-ABCD-CB7DBC595591}">
      <dgm:prSet custT="1"/>
      <dgm:spPr/>
      <dgm:t>
        <a:bodyPr/>
        <a:lstStyle/>
        <a:p>
          <a:r>
            <a:rPr lang="ru-RU" sz="1800" b="1" dirty="0" smtClean="0"/>
            <a:t>инструктаж</a:t>
          </a:r>
          <a:r>
            <a:rPr lang="ru-RU" sz="1300" dirty="0" smtClean="0"/>
            <a:t> </a:t>
          </a:r>
          <a:endParaRPr lang="ru-RU" sz="1300" dirty="0"/>
        </a:p>
      </dgm:t>
    </dgm:pt>
    <dgm:pt modelId="{0E8990A5-6C70-48CB-90D5-C2C38A4522D8}" type="parTrans" cxnId="{B7250608-2515-4C78-912A-28D799F52A68}">
      <dgm:prSet/>
      <dgm:spPr/>
      <dgm:t>
        <a:bodyPr/>
        <a:lstStyle/>
        <a:p>
          <a:endParaRPr lang="ru-RU"/>
        </a:p>
      </dgm:t>
    </dgm:pt>
    <dgm:pt modelId="{3658DF01-12A8-457D-A506-ADCF4183A408}" type="sibTrans" cxnId="{B7250608-2515-4C78-912A-28D799F52A68}">
      <dgm:prSet/>
      <dgm:spPr/>
      <dgm:t>
        <a:bodyPr/>
        <a:lstStyle/>
        <a:p>
          <a:endParaRPr lang="ru-RU"/>
        </a:p>
      </dgm:t>
    </dgm:pt>
    <dgm:pt modelId="{1973FE8D-C351-4BB3-B708-BDFCD412DA9A}">
      <dgm:prSet custT="1"/>
      <dgm:spPr/>
      <dgm:t>
        <a:bodyPr/>
        <a:lstStyle/>
        <a:p>
          <a:r>
            <a:rPr lang="ru-RU" sz="1800" b="1" dirty="0" smtClean="0"/>
            <a:t>упражнения</a:t>
          </a:r>
          <a:r>
            <a:rPr lang="ru-RU" sz="1300" dirty="0" smtClean="0"/>
            <a:t> </a:t>
          </a:r>
          <a:endParaRPr lang="ru-RU" sz="1300" dirty="0"/>
        </a:p>
      </dgm:t>
    </dgm:pt>
    <dgm:pt modelId="{9470DEAB-FB2A-41EB-AFF7-06077215A7C8}" type="parTrans" cxnId="{30059AFF-7DE7-492D-896C-9D1892FCF278}">
      <dgm:prSet/>
      <dgm:spPr/>
      <dgm:t>
        <a:bodyPr/>
        <a:lstStyle/>
        <a:p>
          <a:endParaRPr lang="ru-RU"/>
        </a:p>
      </dgm:t>
    </dgm:pt>
    <dgm:pt modelId="{E86EDFB3-953B-456A-9E52-D053E1066B78}" type="sibTrans" cxnId="{30059AFF-7DE7-492D-896C-9D1892FCF278}">
      <dgm:prSet/>
      <dgm:spPr/>
      <dgm:t>
        <a:bodyPr/>
        <a:lstStyle/>
        <a:p>
          <a:endParaRPr lang="ru-RU"/>
        </a:p>
      </dgm:t>
    </dgm:pt>
    <dgm:pt modelId="{2AD80A40-B9F9-4F6C-8E46-89388FCC30F3}">
      <dgm:prSet custT="1"/>
      <dgm:spPr/>
      <dgm:t>
        <a:bodyPr/>
        <a:lstStyle/>
        <a:p>
          <a:r>
            <a:rPr lang="ru-RU" sz="1800" b="1" dirty="0" smtClean="0"/>
            <a:t>словесные</a:t>
          </a:r>
          <a:r>
            <a:rPr lang="ru-RU" sz="1300" dirty="0" smtClean="0"/>
            <a:t> </a:t>
          </a:r>
          <a:endParaRPr lang="ru-RU" sz="1300" dirty="0"/>
        </a:p>
      </dgm:t>
    </dgm:pt>
    <dgm:pt modelId="{BCDA7A83-6A86-4325-A2E0-B58029B0CCF1}" type="parTrans" cxnId="{70ABAE68-3ECE-4EA9-BBB5-557AEF24CA89}">
      <dgm:prSet/>
      <dgm:spPr/>
      <dgm:t>
        <a:bodyPr/>
        <a:lstStyle/>
        <a:p>
          <a:endParaRPr lang="ru-RU"/>
        </a:p>
      </dgm:t>
    </dgm:pt>
    <dgm:pt modelId="{65432565-EC29-46FD-8B96-6EBD42B66D23}" type="sibTrans" cxnId="{70ABAE68-3ECE-4EA9-BBB5-557AEF24CA89}">
      <dgm:prSet/>
      <dgm:spPr/>
      <dgm:t>
        <a:bodyPr/>
        <a:lstStyle/>
        <a:p>
          <a:endParaRPr lang="ru-RU"/>
        </a:p>
      </dgm:t>
    </dgm:pt>
    <dgm:pt modelId="{AC728924-C984-4812-BA4A-A764C9692D29}">
      <dgm:prSet custT="1"/>
      <dgm:spPr/>
      <dgm:t>
        <a:bodyPr/>
        <a:lstStyle/>
        <a:p>
          <a:r>
            <a:rPr lang="ru-RU" sz="1800" b="1" dirty="0" smtClean="0"/>
            <a:t>наглядные</a:t>
          </a:r>
          <a:r>
            <a:rPr lang="ru-RU" sz="1300" dirty="0" smtClean="0"/>
            <a:t> </a:t>
          </a:r>
          <a:endParaRPr lang="ru-RU" sz="1300" dirty="0"/>
        </a:p>
      </dgm:t>
    </dgm:pt>
    <dgm:pt modelId="{C3C01AC6-42E3-4863-829B-30ACE6EC6786}" type="parTrans" cxnId="{90ED8706-E9D9-446D-87BF-F8774BB33C99}">
      <dgm:prSet/>
      <dgm:spPr/>
      <dgm:t>
        <a:bodyPr/>
        <a:lstStyle/>
        <a:p>
          <a:endParaRPr lang="ru-RU"/>
        </a:p>
      </dgm:t>
    </dgm:pt>
    <dgm:pt modelId="{A44746D6-EFA3-4277-8CB2-9E2E305F5478}" type="sibTrans" cxnId="{90ED8706-E9D9-446D-87BF-F8774BB33C99}">
      <dgm:prSet/>
      <dgm:spPr/>
      <dgm:t>
        <a:bodyPr/>
        <a:lstStyle/>
        <a:p>
          <a:endParaRPr lang="ru-RU"/>
        </a:p>
      </dgm:t>
    </dgm:pt>
    <dgm:pt modelId="{EF88BD3F-5EEF-4CC1-98A7-740C5CF3EE4D}">
      <dgm:prSet custT="1"/>
      <dgm:spPr/>
      <dgm:t>
        <a:bodyPr/>
        <a:lstStyle/>
        <a:p>
          <a:r>
            <a:rPr lang="ru-RU" sz="1600" b="1" dirty="0" smtClean="0"/>
            <a:t>использование технических средств </a:t>
          </a:r>
          <a:endParaRPr lang="ru-RU" sz="1600" b="1" dirty="0"/>
        </a:p>
      </dgm:t>
    </dgm:pt>
    <dgm:pt modelId="{597130D8-C817-4C1F-B2D9-29709DAAD0C1}" type="parTrans" cxnId="{A87E60C9-097A-4548-9E20-9C0A2E841844}">
      <dgm:prSet/>
      <dgm:spPr/>
      <dgm:t>
        <a:bodyPr/>
        <a:lstStyle/>
        <a:p>
          <a:endParaRPr lang="ru-RU"/>
        </a:p>
      </dgm:t>
    </dgm:pt>
    <dgm:pt modelId="{F1168140-5080-4989-A979-CC3ED663D398}" type="sibTrans" cxnId="{A87E60C9-097A-4548-9E20-9C0A2E841844}">
      <dgm:prSet/>
      <dgm:spPr/>
      <dgm:t>
        <a:bodyPr/>
        <a:lstStyle/>
        <a:p>
          <a:endParaRPr lang="ru-RU"/>
        </a:p>
      </dgm:t>
    </dgm:pt>
    <dgm:pt modelId="{275757DA-B3BF-4693-90CB-C7970CE9CF4F}">
      <dgm:prSet custT="1"/>
      <dgm:spPr/>
      <dgm:t>
        <a:bodyPr/>
        <a:lstStyle/>
        <a:p>
          <a:r>
            <a:rPr lang="ru-RU" sz="1800" b="1" dirty="0" smtClean="0"/>
            <a:t>практические</a:t>
          </a:r>
          <a:r>
            <a:rPr lang="ru-RU" sz="1300" dirty="0" smtClean="0"/>
            <a:t> </a:t>
          </a:r>
          <a:endParaRPr lang="ru-RU" sz="1300" dirty="0"/>
        </a:p>
      </dgm:t>
    </dgm:pt>
    <dgm:pt modelId="{EB3654B1-2BC8-4281-A652-39EB73872588}" type="parTrans" cxnId="{D1DF121E-E006-4D1A-A14B-DFECD85DA6E3}">
      <dgm:prSet/>
      <dgm:spPr/>
      <dgm:t>
        <a:bodyPr/>
        <a:lstStyle/>
        <a:p>
          <a:endParaRPr lang="ru-RU"/>
        </a:p>
      </dgm:t>
    </dgm:pt>
    <dgm:pt modelId="{13058825-B35F-4F50-822E-7BD8EAB04D33}" type="sibTrans" cxnId="{D1DF121E-E006-4D1A-A14B-DFECD85DA6E3}">
      <dgm:prSet/>
      <dgm:spPr/>
      <dgm:t>
        <a:bodyPr/>
        <a:lstStyle/>
        <a:p>
          <a:endParaRPr lang="ru-RU"/>
        </a:p>
      </dgm:t>
    </dgm:pt>
    <dgm:pt modelId="{756A548A-9EED-4B81-98A6-066087E3B360}">
      <dgm:prSet custT="1"/>
      <dgm:spPr/>
      <dgm:t>
        <a:bodyPr/>
        <a:lstStyle/>
        <a:p>
          <a:r>
            <a:rPr lang="ru-RU" sz="1500" b="1" dirty="0" smtClean="0"/>
            <a:t>объяснительно-иллюстративные</a:t>
          </a:r>
          <a:endParaRPr lang="ru-RU" sz="1500" b="1" dirty="0"/>
        </a:p>
      </dgm:t>
    </dgm:pt>
    <dgm:pt modelId="{B78A9E1A-AC07-4E60-9BA8-771B11C4B2C1}" type="parTrans" cxnId="{03D70C66-0B9F-4282-A9EC-6A0F19CE52C7}">
      <dgm:prSet/>
      <dgm:spPr/>
      <dgm:t>
        <a:bodyPr/>
        <a:lstStyle/>
        <a:p>
          <a:endParaRPr lang="ru-RU"/>
        </a:p>
      </dgm:t>
    </dgm:pt>
    <dgm:pt modelId="{053DA6EB-6522-465A-8697-A5FCE311079C}" type="sibTrans" cxnId="{03D70C66-0B9F-4282-A9EC-6A0F19CE52C7}">
      <dgm:prSet/>
      <dgm:spPr/>
      <dgm:t>
        <a:bodyPr/>
        <a:lstStyle/>
        <a:p>
          <a:endParaRPr lang="ru-RU"/>
        </a:p>
      </dgm:t>
    </dgm:pt>
    <dgm:pt modelId="{A3501EA9-63DE-4A44-AF08-3FA9B7C11EE0}">
      <dgm:prSet custT="1"/>
      <dgm:spPr/>
      <dgm:t>
        <a:bodyPr/>
        <a:lstStyle/>
        <a:p>
          <a:r>
            <a:rPr lang="ru-RU" sz="1800" b="1" dirty="0" smtClean="0"/>
            <a:t>проблемные</a:t>
          </a:r>
          <a:endParaRPr lang="ru-RU" sz="1800" b="1" dirty="0"/>
        </a:p>
      </dgm:t>
    </dgm:pt>
    <dgm:pt modelId="{B4EFED79-6CBF-440F-9F81-95DEE1BFBEDD}" type="parTrans" cxnId="{032A85C8-25EA-4434-AD63-50DD8D2B3202}">
      <dgm:prSet/>
      <dgm:spPr/>
      <dgm:t>
        <a:bodyPr/>
        <a:lstStyle/>
        <a:p>
          <a:endParaRPr lang="ru-RU"/>
        </a:p>
      </dgm:t>
    </dgm:pt>
    <dgm:pt modelId="{87D56E5F-C365-4724-B511-335FD230FAD2}" type="sibTrans" cxnId="{032A85C8-25EA-4434-AD63-50DD8D2B3202}">
      <dgm:prSet/>
      <dgm:spPr/>
      <dgm:t>
        <a:bodyPr/>
        <a:lstStyle/>
        <a:p>
          <a:endParaRPr lang="ru-RU"/>
        </a:p>
      </dgm:t>
    </dgm:pt>
    <dgm:pt modelId="{214E6E43-2640-4EB4-AFEE-50602C389B6A}">
      <dgm:prSet custT="1"/>
      <dgm:spPr/>
      <dgm:t>
        <a:bodyPr/>
        <a:lstStyle/>
        <a:p>
          <a:r>
            <a:rPr lang="ru-RU" sz="1700" b="1" dirty="0" smtClean="0"/>
            <a:t>эвристические</a:t>
          </a:r>
          <a:r>
            <a:rPr lang="ru-RU" sz="1300" dirty="0" smtClean="0"/>
            <a:t> </a:t>
          </a:r>
          <a:endParaRPr lang="ru-RU" sz="1300" dirty="0"/>
        </a:p>
      </dgm:t>
    </dgm:pt>
    <dgm:pt modelId="{4C93167A-10E1-4530-8F51-01CEB63E6BDF}" type="parTrans" cxnId="{C190C14E-C115-41FC-9433-4B6301B6E74C}">
      <dgm:prSet/>
      <dgm:spPr/>
      <dgm:t>
        <a:bodyPr/>
        <a:lstStyle/>
        <a:p>
          <a:endParaRPr lang="ru-RU"/>
        </a:p>
      </dgm:t>
    </dgm:pt>
    <dgm:pt modelId="{3F1845BB-C5C9-4C5D-B841-B6B6A9D7FA25}" type="sibTrans" cxnId="{C190C14E-C115-41FC-9433-4B6301B6E74C}">
      <dgm:prSet/>
      <dgm:spPr/>
      <dgm:t>
        <a:bodyPr/>
        <a:lstStyle/>
        <a:p>
          <a:endParaRPr lang="ru-RU"/>
        </a:p>
      </dgm:t>
    </dgm:pt>
    <dgm:pt modelId="{5F5D4AE8-5416-48EA-B6B5-36BEB6C93870}">
      <dgm:prSet custT="1"/>
      <dgm:spPr/>
      <dgm:t>
        <a:bodyPr/>
        <a:lstStyle/>
        <a:p>
          <a:r>
            <a:rPr lang="ru-RU" sz="1400" b="1" dirty="0" smtClean="0"/>
            <a:t>исследовательские</a:t>
          </a:r>
          <a:endParaRPr lang="ru-RU" sz="1400" b="1" dirty="0"/>
        </a:p>
      </dgm:t>
    </dgm:pt>
    <dgm:pt modelId="{C3A25E90-DF00-4C1B-8F79-D94B80FC249C}" type="parTrans" cxnId="{B096894A-FD13-4DDF-B23B-7825BFB6EA0D}">
      <dgm:prSet/>
      <dgm:spPr/>
      <dgm:t>
        <a:bodyPr/>
        <a:lstStyle/>
        <a:p>
          <a:endParaRPr lang="ru-RU"/>
        </a:p>
      </dgm:t>
    </dgm:pt>
    <dgm:pt modelId="{A58E9A71-65BA-4FC5-B4A6-38379A7C386A}" type="sibTrans" cxnId="{B096894A-FD13-4DDF-B23B-7825BFB6EA0D}">
      <dgm:prSet/>
      <dgm:spPr/>
      <dgm:t>
        <a:bodyPr/>
        <a:lstStyle/>
        <a:p>
          <a:endParaRPr lang="ru-RU"/>
        </a:p>
      </dgm:t>
    </dgm:pt>
    <dgm:pt modelId="{31750D5F-D22D-4A7A-8C92-C50E296F605D}" type="pres">
      <dgm:prSet presAssocID="{A2335A78-6AC8-4941-8530-E0916B5D0F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08A02D-4782-4A01-A89F-6DFF2CA5B383}" type="pres">
      <dgm:prSet presAssocID="{EF0F3CC3-9DF9-4555-A92E-B329F781B02F}" presName="boxAndChildren" presStyleCnt="0"/>
      <dgm:spPr/>
    </dgm:pt>
    <dgm:pt modelId="{88C2CC3C-0B29-458B-96D5-5E1FA1C62C53}" type="pres">
      <dgm:prSet presAssocID="{EF0F3CC3-9DF9-4555-A92E-B329F781B02F}" presName="parentTextBox" presStyleLbl="node1" presStyleIdx="0" presStyleCnt="3"/>
      <dgm:spPr/>
      <dgm:t>
        <a:bodyPr/>
        <a:lstStyle/>
        <a:p>
          <a:endParaRPr lang="ru-RU"/>
        </a:p>
      </dgm:t>
    </dgm:pt>
    <dgm:pt modelId="{1D330E29-245F-48EF-80D2-2DEC24D69434}" type="pres">
      <dgm:prSet presAssocID="{EF0F3CC3-9DF9-4555-A92E-B329F781B02F}" presName="entireBox" presStyleLbl="node1" presStyleIdx="0" presStyleCnt="3"/>
      <dgm:spPr/>
      <dgm:t>
        <a:bodyPr/>
        <a:lstStyle/>
        <a:p>
          <a:endParaRPr lang="ru-RU"/>
        </a:p>
      </dgm:t>
    </dgm:pt>
    <dgm:pt modelId="{6DCE3478-6D01-45A3-B7AB-40ED1E80B4DC}" type="pres">
      <dgm:prSet presAssocID="{EF0F3CC3-9DF9-4555-A92E-B329F781B02F}" presName="descendantBox" presStyleCnt="0"/>
      <dgm:spPr/>
    </dgm:pt>
    <dgm:pt modelId="{6CDB910E-ADC5-48E5-A022-89FB96C26FA0}" type="pres">
      <dgm:prSet presAssocID="{97552F9F-3CA3-470D-90EB-8BB207919B63}" presName="childTextBox" presStyleLbl="fg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E4A67E-0206-4BC6-A8F4-7374DA390DF9}" type="pres">
      <dgm:prSet presAssocID="{756A548A-9EED-4B81-98A6-066087E3B360}" presName="childTextBox" presStyleLbl="fgAccFollowNode1" presStyleIdx="1" presStyleCnt="14" custScaleX="117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638D4-2E4E-4190-AFEC-0653766BC9A6}" type="pres">
      <dgm:prSet presAssocID="{A3501EA9-63DE-4A44-AF08-3FA9B7C11EE0}" presName="childTextBox" presStyleLbl="fg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78D53-DB8B-4DEB-9B0D-D90D5C8E956F}" type="pres">
      <dgm:prSet presAssocID="{214E6E43-2640-4EB4-AFEE-50602C389B6A}" presName="childTextBox" presStyleLbl="fgAccFollowNode1" presStyleIdx="3" presStyleCnt="14" custScaleX="113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276CA3-F46E-4F6A-AC68-23C7755B348A}" type="pres">
      <dgm:prSet presAssocID="{5F5D4AE8-5416-48EA-B6B5-36BEB6C93870}" presName="childTextBox" presStyleLbl="fgAccFollowNode1" presStyleIdx="4" presStyleCnt="14" custScaleX="109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BA373-4214-44BC-8237-4AEB51C4C39B}" type="pres">
      <dgm:prSet presAssocID="{472713F1-3593-4D4A-847B-D19B9C384735}" presName="sp" presStyleCnt="0"/>
      <dgm:spPr/>
    </dgm:pt>
    <dgm:pt modelId="{69AED6B2-7914-4BB3-B862-42814F73778A}" type="pres">
      <dgm:prSet presAssocID="{71C89CD6-C6FE-4AEB-9146-3F107B36CEB7}" presName="arrowAndChildren" presStyleCnt="0"/>
      <dgm:spPr/>
    </dgm:pt>
    <dgm:pt modelId="{2A772802-1C51-4D38-8713-608D1F325B61}" type="pres">
      <dgm:prSet presAssocID="{71C89CD6-C6FE-4AEB-9146-3F107B36CEB7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76038212-9A84-4BC1-B189-0C3BB5FB19C3}" type="pres">
      <dgm:prSet presAssocID="{71C89CD6-C6FE-4AEB-9146-3F107B36CEB7}" presName="arrow" presStyleLbl="node1" presStyleIdx="1" presStyleCnt="3"/>
      <dgm:spPr/>
      <dgm:t>
        <a:bodyPr/>
        <a:lstStyle/>
        <a:p>
          <a:endParaRPr lang="ru-RU"/>
        </a:p>
      </dgm:t>
    </dgm:pt>
    <dgm:pt modelId="{A45E63F5-D9F6-4633-8F19-0AE991B5AF50}" type="pres">
      <dgm:prSet presAssocID="{71C89CD6-C6FE-4AEB-9146-3F107B36CEB7}" presName="descendantArrow" presStyleCnt="0"/>
      <dgm:spPr/>
    </dgm:pt>
    <dgm:pt modelId="{AD49060D-0401-4623-AC0F-FCF67E9289E4}" type="pres">
      <dgm:prSet presAssocID="{2AD80A40-B9F9-4F6C-8E46-89388FCC30F3}" presName="childTextArrow" presStyleLbl="fg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37C82-D6B8-49C7-A9AD-694BFCFEC5D6}" type="pres">
      <dgm:prSet presAssocID="{AC728924-C984-4812-BA4A-A764C9692D29}" presName="childTextArrow" presStyleLbl="fg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C67C2-7897-474D-BF60-C435D839B42D}" type="pres">
      <dgm:prSet presAssocID="{EF88BD3F-5EEF-4CC1-98A7-740C5CF3EE4D}" presName="childTextArrow" presStyleLbl="fg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2C1A0-4309-4F3F-BFEF-71F5FDEAF77C}" type="pres">
      <dgm:prSet presAssocID="{275757DA-B3BF-4693-90CB-C7970CE9CF4F}" presName="childTextArrow" presStyleLbl="fg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04C01-4D59-41E6-B116-8AD7FF66793C}" type="pres">
      <dgm:prSet presAssocID="{66CB16FE-0A42-4B1A-B5D8-63743DD703B3}" presName="sp" presStyleCnt="0"/>
      <dgm:spPr/>
    </dgm:pt>
    <dgm:pt modelId="{DF2DA3FE-F0C1-425F-9253-69D2E1FC4A82}" type="pres">
      <dgm:prSet presAssocID="{5B247F57-A7D1-4125-A38B-F3467500424A}" presName="arrowAndChildren" presStyleCnt="0"/>
      <dgm:spPr/>
    </dgm:pt>
    <dgm:pt modelId="{522A859D-9A5B-457E-A64F-8A09202C302A}" type="pres">
      <dgm:prSet presAssocID="{5B247F57-A7D1-4125-A38B-F3467500424A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5E1F0C55-B13B-49C1-B492-D521882300F7}" type="pres">
      <dgm:prSet presAssocID="{5B247F57-A7D1-4125-A38B-F3467500424A}" presName="arrow" presStyleLbl="node1" presStyleIdx="2" presStyleCnt="3"/>
      <dgm:spPr/>
      <dgm:t>
        <a:bodyPr/>
        <a:lstStyle/>
        <a:p>
          <a:endParaRPr lang="ru-RU"/>
        </a:p>
      </dgm:t>
    </dgm:pt>
    <dgm:pt modelId="{1EFED267-05A0-4195-B14F-ACB988EB7207}" type="pres">
      <dgm:prSet presAssocID="{5B247F57-A7D1-4125-A38B-F3467500424A}" presName="descendantArrow" presStyleCnt="0"/>
      <dgm:spPr/>
    </dgm:pt>
    <dgm:pt modelId="{0B5AD507-EC9D-44F1-80C0-7DB65F14A89B}" type="pres">
      <dgm:prSet presAssocID="{0AD209AC-510E-4808-8081-18D9A6404C5C}" presName="childTextArrow" presStyleLbl="fg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AFF49-1037-47B4-9B30-71BC6A8557EA}" type="pres">
      <dgm:prSet presAssocID="{E0C1D77B-BA4D-405E-93AC-2CA37AB0BFE7}" presName="childTextArrow" presStyleLbl="fgAccFollowNode1" presStyleIdx="10" presStyleCnt="14" custLinFactNeighborX="-37" custLinFactNeighborY="-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9905B-B563-4239-9ED7-105B82BC743E}" type="pres">
      <dgm:prSet presAssocID="{72D3D51A-E8BA-499C-A13D-BD7B41724B57}" presName="childTextArrow" presStyleLbl="fg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3A0D5-6475-4727-A9F7-7060F3AB4165}" type="pres">
      <dgm:prSet presAssocID="{74525353-26D2-48D8-ABCD-CB7DBC595591}" presName="childTextArrow" presStyleLbl="fg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F2B4E-53AC-4680-913B-26D83FD493AB}" type="pres">
      <dgm:prSet presAssocID="{1973FE8D-C351-4BB3-B708-BDFCD412DA9A}" presName="childTextArrow" presStyleLbl="fgAccFollowNode1" presStyleIdx="1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059AFF-7DE7-492D-896C-9D1892FCF278}" srcId="{5B247F57-A7D1-4125-A38B-F3467500424A}" destId="{1973FE8D-C351-4BB3-B708-BDFCD412DA9A}" srcOrd="4" destOrd="0" parTransId="{9470DEAB-FB2A-41EB-AFF7-06077215A7C8}" sibTransId="{E86EDFB3-953B-456A-9E52-D053E1066B78}"/>
    <dgm:cxn modelId="{2042439F-9DA7-46A0-938C-52CA643F7228}" srcId="{5B247F57-A7D1-4125-A38B-F3467500424A}" destId="{E0C1D77B-BA4D-405E-93AC-2CA37AB0BFE7}" srcOrd="1" destOrd="0" parTransId="{A1AA7103-3D7F-45EA-A569-D6A87CADE2E7}" sibTransId="{1D6F8E0F-B2EB-4704-919D-FC49FCF91029}"/>
    <dgm:cxn modelId="{FD61DF2B-BA7E-4039-96CE-1E6EF962FE62}" type="presOf" srcId="{E0C1D77B-BA4D-405E-93AC-2CA37AB0BFE7}" destId="{79CAFF49-1037-47B4-9B30-71BC6A8557EA}" srcOrd="0" destOrd="0" presId="urn:microsoft.com/office/officeart/2005/8/layout/process4"/>
    <dgm:cxn modelId="{9A055499-11EA-464C-A54F-8F8A6224B437}" type="presOf" srcId="{EF0F3CC3-9DF9-4555-A92E-B329F781B02F}" destId="{1D330E29-245F-48EF-80D2-2DEC24D69434}" srcOrd="1" destOrd="0" presId="urn:microsoft.com/office/officeart/2005/8/layout/process4"/>
    <dgm:cxn modelId="{685BDFAF-D74E-4FFA-BEC4-66CD859CD345}" type="presOf" srcId="{EF88BD3F-5EEF-4CC1-98A7-740C5CF3EE4D}" destId="{3C5C67C2-7897-474D-BF60-C435D839B42D}" srcOrd="0" destOrd="0" presId="urn:microsoft.com/office/officeart/2005/8/layout/process4"/>
    <dgm:cxn modelId="{6F6C93FE-92DC-4856-9621-B838F6DB267A}" type="presOf" srcId="{72D3D51A-E8BA-499C-A13D-BD7B41724B57}" destId="{3639905B-B563-4239-9ED7-105B82BC743E}" srcOrd="0" destOrd="0" presId="urn:microsoft.com/office/officeart/2005/8/layout/process4"/>
    <dgm:cxn modelId="{019BD4F3-78FF-45B4-B2C6-E9047B38EE90}" type="presOf" srcId="{5B247F57-A7D1-4125-A38B-F3467500424A}" destId="{5E1F0C55-B13B-49C1-B492-D521882300F7}" srcOrd="1" destOrd="0" presId="urn:microsoft.com/office/officeart/2005/8/layout/process4"/>
    <dgm:cxn modelId="{BA6ADA48-3D11-4248-917A-D99E56517AD0}" type="presOf" srcId="{71C89CD6-C6FE-4AEB-9146-3F107B36CEB7}" destId="{2A772802-1C51-4D38-8713-608D1F325B61}" srcOrd="0" destOrd="0" presId="urn:microsoft.com/office/officeart/2005/8/layout/process4"/>
    <dgm:cxn modelId="{9D34DC74-4171-45CE-B1BA-5967AC167B57}" type="presOf" srcId="{756A548A-9EED-4B81-98A6-066087E3B360}" destId="{20E4A67E-0206-4BC6-A8F4-7374DA390DF9}" srcOrd="0" destOrd="0" presId="urn:microsoft.com/office/officeart/2005/8/layout/process4"/>
    <dgm:cxn modelId="{A004271A-9C43-472F-8ADF-86B7575C5502}" type="presOf" srcId="{EF0F3CC3-9DF9-4555-A92E-B329F781B02F}" destId="{88C2CC3C-0B29-458B-96D5-5E1FA1C62C53}" srcOrd="0" destOrd="0" presId="urn:microsoft.com/office/officeart/2005/8/layout/process4"/>
    <dgm:cxn modelId="{619DF5D0-5F58-4BDD-AC66-9F8395FF8026}" srcId="{A2335A78-6AC8-4941-8530-E0916B5D0F6A}" destId="{EF0F3CC3-9DF9-4555-A92E-B329F781B02F}" srcOrd="2" destOrd="0" parTransId="{832F48E0-C9E4-4EEA-BEED-EDAB262C1931}" sibTransId="{1F8BE1C8-4BDE-4DBB-B5FB-9A22461854D7}"/>
    <dgm:cxn modelId="{D3A4B917-3C3D-49EB-8D27-9505625DF3F2}" srcId="{EF0F3CC3-9DF9-4555-A92E-B329F781B02F}" destId="{97552F9F-3CA3-470D-90EB-8BB207919B63}" srcOrd="0" destOrd="0" parTransId="{84351042-BCC3-4DB4-A53E-B6C9FA6EA3BE}" sibTransId="{D37CA2FB-ACCE-4452-B47E-05E6BE2A3AC5}"/>
    <dgm:cxn modelId="{03D70C66-0B9F-4282-A9EC-6A0F19CE52C7}" srcId="{EF0F3CC3-9DF9-4555-A92E-B329F781B02F}" destId="{756A548A-9EED-4B81-98A6-066087E3B360}" srcOrd="1" destOrd="0" parTransId="{B78A9E1A-AC07-4E60-9BA8-771B11C4B2C1}" sibTransId="{053DA6EB-6522-465A-8697-A5FCE311079C}"/>
    <dgm:cxn modelId="{9BD527C3-3E8E-4EAF-99D5-E4FB30D32FA2}" type="presOf" srcId="{0AD209AC-510E-4808-8081-18D9A6404C5C}" destId="{0B5AD507-EC9D-44F1-80C0-7DB65F14A89B}" srcOrd="0" destOrd="0" presId="urn:microsoft.com/office/officeart/2005/8/layout/process4"/>
    <dgm:cxn modelId="{70ABAE68-3ECE-4EA9-BBB5-557AEF24CA89}" srcId="{71C89CD6-C6FE-4AEB-9146-3F107B36CEB7}" destId="{2AD80A40-B9F9-4F6C-8E46-89388FCC30F3}" srcOrd="0" destOrd="0" parTransId="{BCDA7A83-6A86-4325-A2E0-B58029B0CCF1}" sibTransId="{65432565-EC29-46FD-8B96-6EBD42B66D23}"/>
    <dgm:cxn modelId="{90ED8706-E9D9-446D-87BF-F8774BB33C99}" srcId="{71C89CD6-C6FE-4AEB-9146-3F107B36CEB7}" destId="{AC728924-C984-4812-BA4A-A764C9692D29}" srcOrd="1" destOrd="0" parTransId="{C3C01AC6-42E3-4863-829B-30ACE6EC6786}" sibTransId="{A44746D6-EFA3-4277-8CB2-9E2E305F5478}"/>
    <dgm:cxn modelId="{FABA8932-13C1-4265-B7C6-E03E802098BC}" type="presOf" srcId="{2AD80A40-B9F9-4F6C-8E46-89388FCC30F3}" destId="{AD49060D-0401-4623-AC0F-FCF67E9289E4}" srcOrd="0" destOrd="0" presId="urn:microsoft.com/office/officeart/2005/8/layout/process4"/>
    <dgm:cxn modelId="{FEB458D8-36C7-40B0-949B-B983B972EA78}" type="presOf" srcId="{5B247F57-A7D1-4125-A38B-F3467500424A}" destId="{522A859D-9A5B-457E-A64F-8A09202C302A}" srcOrd="0" destOrd="0" presId="urn:microsoft.com/office/officeart/2005/8/layout/process4"/>
    <dgm:cxn modelId="{B0B1597F-18AC-477D-B40F-15301AEE5F19}" srcId="{5B247F57-A7D1-4125-A38B-F3467500424A}" destId="{0AD209AC-510E-4808-8081-18D9A6404C5C}" srcOrd="0" destOrd="0" parTransId="{89DCFF85-2336-444B-BDD6-45B3FD1520AB}" sibTransId="{FB508893-480A-4C2F-A139-D3AA1EE788DD}"/>
    <dgm:cxn modelId="{1ACA1DF4-C3D8-4E15-AD85-4CC9409DC8CD}" type="presOf" srcId="{AC728924-C984-4812-BA4A-A764C9692D29}" destId="{AC637C82-D6B8-49C7-A9AD-694BFCFEC5D6}" srcOrd="0" destOrd="0" presId="urn:microsoft.com/office/officeart/2005/8/layout/process4"/>
    <dgm:cxn modelId="{300E22B0-AC1B-42A1-AAFD-CA9321E2D148}" srcId="{A2335A78-6AC8-4941-8530-E0916B5D0F6A}" destId="{5B247F57-A7D1-4125-A38B-F3467500424A}" srcOrd="0" destOrd="0" parTransId="{E41AE02D-A5B0-4E45-BF26-53F556928B32}" sibTransId="{66CB16FE-0A42-4B1A-B5D8-63743DD703B3}"/>
    <dgm:cxn modelId="{74139C99-A243-42E0-86F3-9C204BF0692F}" type="presOf" srcId="{275757DA-B3BF-4693-90CB-C7970CE9CF4F}" destId="{F712C1A0-4309-4F3F-BFEF-71F5FDEAF77C}" srcOrd="0" destOrd="0" presId="urn:microsoft.com/office/officeart/2005/8/layout/process4"/>
    <dgm:cxn modelId="{E3AD813A-DC72-4D51-AC5D-F5EA2D161E5C}" type="presOf" srcId="{A3501EA9-63DE-4A44-AF08-3FA9B7C11EE0}" destId="{965638D4-2E4E-4190-AFEC-0653766BC9A6}" srcOrd="0" destOrd="0" presId="urn:microsoft.com/office/officeart/2005/8/layout/process4"/>
    <dgm:cxn modelId="{3A71F4DE-E261-4F7D-AB01-51F7156B4EEA}" type="presOf" srcId="{97552F9F-3CA3-470D-90EB-8BB207919B63}" destId="{6CDB910E-ADC5-48E5-A022-89FB96C26FA0}" srcOrd="0" destOrd="0" presId="urn:microsoft.com/office/officeart/2005/8/layout/process4"/>
    <dgm:cxn modelId="{CE60C1A1-21B4-44FB-A08C-6A781DD0D882}" type="presOf" srcId="{5F5D4AE8-5416-48EA-B6B5-36BEB6C93870}" destId="{A4276CA3-F46E-4F6A-AC68-23C7755B348A}" srcOrd="0" destOrd="0" presId="urn:microsoft.com/office/officeart/2005/8/layout/process4"/>
    <dgm:cxn modelId="{D1DF121E-E006-4D1A-A14B-DFECD85DA6E3}" srcId="{71C89CD6-C6FE-4AEB-9146-3F107B36CEB7}" destId="{275757DA-B3BF-4693-90CB-C7970CE9CF4F}" srcOrd="3" destOrd="0" parTransId="{EB3654B1-2BC8-4281-A652-39EB73872588}" sibTransId="{13058825-B35F-4F50-822E-7BD8EAB04D33}"/>
    <dgm:cxn modelId="{B7250608-2515-4C78-912A-28D799F52A68}" srcId="{5B247F57-A7D1-4125-A38B-F3467500424A}" destId="{74525353-26D2-48D8-ABCD-CB7DBC595591}" srcOrd="3" destOrd="0" parTransId="{0E8990A5-6C70-48CB-90D5-C2C38A4522D8}" sibTransId="{3658DF01-12A8-457D-A506-ADCF4183A408}"/>
    <dgm:cxn modelId="{032A85C8-25EA-4434-AD63-50DD8D2B3202}" srcId="{EF0F3CC3-9DF9-4555-A92E-B329F781B02F}" destId="{A3501EA9-63DE-4A44-AF08-3FA9B7C11EE0}" srcOrd="2" destOrd="0" parTransId="{B4EFED79-6CBF-440F-9F81-95DEE1BFBEDD}" sibTransId="{87D56E5F-C365-4724-B511-335FD230FAD2}"/>
    <dgm:cxn modelId="{B096894A-FD13-4DDF-B23B-7825BFB6EA0D}" srcId="{EF0F3CC3-9DF9-4555-A92E-B329F781B02F}" destId="{5F5D4AE8-5416-48EA-B6B5-36BEB6C93870}" srcOrd="4" destOrd="0" parTransId="{C3A25E90-DF00-4C1B-8F79-D94B80FC249C}" sibTransId="{A58E9A71-65BA-4FC5-B4A6-38379A7C386A}"/>
    <dgm:cxn modelId="{7F1E11F2-C6AC-49E3-8831-B37935C4F5DF}" type="presOf" srcId="{214E6E43-2640-4EB4-AFEE-50602C389B6A}" destId="{14478D53-DB8B-4DEB-9B0D-D90D5C8E956F}" srcOrd="0" destOrd="0" presId="urn:microsoft.com/office/officeart/2005/8/layout/process4"/>
    <dgm:cxn modelId="{3E289A93-3062-4D29-B5B5-1D402BEBE3B6}" type="presOf" srcId="{74525353-26D2-48D8-ABCD-CB7DBC595591}" destId="{0913A0D5-6475-4727-A9F7-7060F3AB4165}" srcOrd="0" destOrd="0" presId="urn:microsoft.com/office/officeart/2005/8/layout/process4"/>
    <dgm:cxn modelId="{DEE2F890-BF7D-4CAB-B604-666A52761C2D}" srcId="{A2335A78-6AC8-4941-8530-E0916B5D0F6A}" destId="{71C89CD6-C6FE-4AEB-9146-3F107B36CEB7}" srcOrd="1" destOrd="0" parTransId="{40445378-34D7-4789-A5D0-847BA7B107F0}" sibTransId="{472713F1-3593-4D4A-847B-D19B9C384735}"/>
    <dgm:cxn modelId="{370ADBFE-811C-43D3-83C9-04BFDA1057D2}" type="presOf" srcId="{1973FE8D-C351-4BB3-B708-BDFCD412DA9A}" destId="{9E0F2B4E-53AC-4680-913B-26D83FD493AB}" srcOrd="0" destOrd="0" presId="urn:microsoft.com/office/officeart/2005/8/layout/process4"/>
    <dgm:cxn modelId="{C190C14E-C115-41FC-9433-4B6301B6E74C}" srcId="{EF0F3CC3-9DF9-4555-A92E-B329F781B02F}" destId="{214E6E43-2640-4EB4-AFEE-50602C389B6A}" srcOrd="3" destOrd="0" parTransId="{4C93167A-10E1-4530-8F51-01CEB63E6BDF}" sibTransId="{3F1845BB-C5C9-4C5D-B841-B6B6A9D7FA25}"/>
    <dgm:cxn modelId="{A87E60C9-097A-4548-9E20-9C0A2E841844}" srcId="{71C89CD6-C6FE-4AEB-9146-3F107B36CEB7}" destId="{EF88BD3F-5EEF-4CC1-98A7-740C5CF3EE4D}" srcOrd="2" destOrd="0" parTransId="{597130D8-C817-4C1F-B2D9-29709DAAD0C1}" sibTransId="{F1168140-5080-4989-A979-CC3ED663D398}"/>
    <dgm:cxn modelId="{3A45C010-87EF-4501-B158-C34C8E8273D4}" srcId="{5B247F57-A7D1-4125-A38B-F3467500424A}" destId="{72D3D51A-E8BA-499C-A13D-BD7B41724B57}" srcOrd="2" destOrd="0" parTransId="{4C7DD71F-CF81-4347-8D69-CADF5ED823B9}" sibTransId="{F576472E-56D7-429A-8C5C-7C967A69ECFA}"/>
    <dgm:cxn modelId="{AB5608B6-E083-414E-8933-0F1D39BD0016}" type="presOf" srcId="{71C89CD6-C6FE-4AEB-9146-3F107B36CEB7}" destId="{76038212-9A84-4BC1-B189-0C3BB5FB19C3}" srcOrd="1" destOrd="0" presId="urn:microsoft.com/office/officeart/2005/8/layout/process4"/>
    <dgm:cxn modelId="{DAD1ED4D-C428-4816-A1CB-0C41E11EED01}" type="presOf" srcId="{A2335A78-6AC8-4941-8530-E0916B5D0F6A}" destId="{31750D5F-D22D-4A7A-8C92-C50E296F605D}" srcOrd="0" destOrd="0" presId="urn:microsoft.com/office/officeart/2005/8/layout/process4"/>
    <dgm:cxn modelId="{D1CC2E96-5118-4B98-B652-6C4EE2F6C916}" type="presParOf" srcId="{31750D5F-D22D-4A7A-8C92-C50E296F605D}" destId="{5908A02D-4782-4A01-A89F-6DFF2CA5B383}" srcOrd="0" destOrd="0" presId="urn:microsoft.com/office/officeart/2005/8/layout/process4"/>
    <dgm:cxn modelId="{94F11B10-34B6-43A2-A8AD-C8D572D6CA2D}" type="presParOf" srcId="{5908A02D-4782-4A01-A89F-6DFF2CA5B383}" destId="{88C2CC3C-0B29-458B-96D5-5E1FA1C62C53}" srcOrd="0" destOrd="0" presId="urn:microsoft.com/office/officeart/2005/8/layout/process4"/>
    <dgm:cxn modelId="{23B43140-6419-491D-8CD1-D6ED206E3392}" type="presParOf" srcId="{5908A02D-4782-4A01-A89F-6DFF2CA5B383}" destId="{1D330E29-245F-48EF-80D2-2DEC24D69434}" srcOrd="1" destOrd="0" presId="urn:microsoft.com/office/officeart/2005/8/layout/process4"/>
    <dgm:cxn modelId="{49FB6082-ADFE-4861-9B49-3CB027ECBAA7}" type="presParOf" srcId="{5908A02D-4782-4A01-A89F-6DFF2CA5B383}" destId="{6DCE3478-6D01-45A3-B7AB-40ED1E80B4DC}" srcOrd="2" destOrd="0" presId="urn:microsoft.com/office/officeart/2005/8/layout/process4"/>
    <dgm:cxn modelId="{9059DA4D-AECE-43D5-B764-C3C410B4DE11}" type="presParOf" srcId="{6DCE3478-6D01-45A3-B7AB-40ED1E80B4DC}" destId="{6CDB910E-ADC5-48E5-A022-89FB96C26FA0}" srcOrd="0" destOrd="0" presId="urn:microsoft.com/office/officeart/2005/8/layout/process4"/>
    <dgm:cxn modelId="{E6799E45-EC8B-4714-B457-CAC9364F933B}" type="presParOf" srcId="{6DCE3478-6D01-45A3-B7AB-40ED1E80B4DC}" destId="{20E4A67E-0206-4BC6-A8F4-7374DA390DF9}" srcOrd="1" destOrd="0" presId="urn:microsoft.com/office/officeart/2005/8/layout/process4"/>
    <dgm:cxn modelId="{180110D1-F3B5-4338-8993-751FE78115B5}" type="presParOf" srcId="{6DCE3478-6D01-45A3-B7AB-40ED1E80B4DC}" destId="{965638D4-2E4E-4190-AFEC-0653766BC9A6}" srcOrd="2" destOrd="0" presId="urn:microsoft.com/office/officeart/2005/8/layout/process4"/>
    <dgm:cxn modelId="{C68B5F63-8180-4DED-8EA8-EEC0086825AD}" type="presParOf" srcId="{6DCE3478-6D01-45A3-B7AB-40ED1E80B4DC}" destId="{14478D53-DB8B-4DEB-9B0D-D90D5C8E956F}" srcOrd="3" destOrd="0" presId="urn:microsoft.com/office/officeart/2005/8/layout/process4"/>
    <dgm:cxn modelId="{B7DA3769-765C-48B7-95A0-7BB421528C4E}" type="presParOf" srcId="{6DCE3478-6D01-45A3-B7AB-40ED1E80B4DC}" destId="{A4276CA3-F46E-4F6A-AC68-23C7755B348A}" srcOrd="4" destOrd="0" presId="urn:microsoft.com/office/officeart/2005/8/layout/process4"/>
    <dgm:cxn modelId="{1ECEFF0D-4FD6-4F85-B0E7-1B749DBF2785}" type="presParOf" srcId="{31750D5F-D22D-4A7A-8C92-C50E296F605D}" destId="{FB5BA373-4214-44BC-8237-4AEB51C4C39B}" srcOrd="1" destOrd="0" presId="urn:microsoft.com/office/officeart/2005/8/layout/process4"/>
    <dgm:cxn modelId="{9B01DCC2-2194-4070-9F13-CA241B99A164}" type="presParOf" srcId="{31750D5F-D22D-4A7A-8C92-C50E296F605D}" destId="{69AED6B2-7914-4BB3-B862-42814F73778A}" srcOrd="2" destOrd="0" presId="urn:microsoft.com/office/officeart/2005/8/layout/process4"/>
    <dgm:cxn modelId="{15F32071-8BEF-4FCC-84A1-2AA79A771507}" type="presParOf" srcId="{69AED6B2-7914-4BB3-B862-42814F73778A}" destId="{2A772802-1C51-4D38-8713-608D1F325B61}" srcOrd="0" destOrd="0" presId="urn:microsoft.com/office/officeart/2005/8/layout/process4"/>
    <dgm:cxn modelId="{4B5F1E7A-C073-4872-8E53-C629B067D92B}" type="presParOf" srcId="{69AED6B2-7914-4BB3-B862-42814F73778A}" destId="{76038212-9A84-4BC1-B189-0C3BB5FB19C3}" srcOrd="1" destOrd="0" presId="urn:microsoft.com/office/officeart/2005/8/layout/process4"/>
    <dgm:cxn modelId="{C3A1D711-FBDC-400E-880F-B947CE9CF6FB}" type="presParOf" srcId="{69AED6B2-7914-4BB3-B862-42814F73778A}" destId="{A45E63F5-D9F6-4633-8F19-0AE991B5AF50}" srcOrd="2" destOrd="0" presId="urn:microsoft.com/office/officeart/2005/8/layout/process4"/>
    <dgm:cxn modelId="{8D6F6A77-35FB-40F4-8260-EECE9B9FB34D}" type="presParOf" srcId="{A45E63F5-D9F6-4633-8F19-0AE991B5AF50}" destId="{AD49060D-0401-4623-AC0F-FCF67E9289E4}" srcOrd="0" destOrd="0" presId="urn:microsoft.com/office/officeart/2005/8/layout/process4"/>
    <dgm:cxn modelId="{D0113BB2-1697-4492-9993-152128D74DBE}" type="presParOf" srcId="{A45E63F5-D9F6-4633-8F19-0AE991B5AF50}" destId="{AC637C82-D6B8-49C7-A9AD-694BFCFEC5D6}" srcOrd="1" destOrd="0" presId="urn:microsoft.com/office/officeart/2005/8/layout/process4"/>
    <dgm:cxn modelId="{3848824A-07EE-43FF-8E89-0BEBA7133603}" type="presParOf" srcId="{A45E63F5-D9F6-4633-8F19-0AE991B5AF50}" destId="{3C5C67C2-7897-474D-BF60-C435D839B42D}" srcOrd="2" destOrd="0" presId="urn:microsoft.com/office/officeart/2005/8/layout/process4"/>
    <dgm:cxn modelId="{11539F37-CFCF-4678-B26D-28029DBA7114}" type="presParOf" srcId="{A45E63F5-D9F6-4633-8F19-0AE991B5AF50}" destId="{F712C1A0-4309-4F3F-BFEF-71F5FDEAF77C}" srcOrd="3" destOrd="0" presId="urn:microsoft.com/office/officeart/2005/8/layout/process4"/>
    <dgm:cxn modelId="{805A5677-EA06-472F-84DE-00A031E5807B}" type="presParOf" srcId="{31750D5F-D22D-4A7A-8C92-C50E296F605D}" destId="{DC504C01-4D59-41E6-B116-8AD7FF66793C}" srcOrd="3" destOrd="0" presId="urn:microsoft.com/office/officeart/2005/8/layout/process4"/>
    <dgm:cxn modelId="{4CCD542C-B147-47E9-B364-0AC2E8BFFD80}" type="presParOf" srcId="{31750D5F-D22D-4A7A-8C92-C50E296F605D}" destId="{DF2DA3FE-F0C1-425F-9253-69D2E1FC4A82}" srcOrd="4" destOrd="0" presId="urn:microsoft.com/office/officeart/2005/8/layout/process4"/>
    <dgm:cxn modelId="{BC060A8B-EED3-4883-9AD9-D4DB5391E0FC}" type="presParOf" srcId="{DF2DA3FE-F0C1-425F-9253-69D2E1FC4A82}" destId="{522A859D-9A5B-457E-A64F-8A09202C302A}" srcOrd="0" destOrd="0" presId="urn:microsoft.com/office/officeart/2005/8/layout/process4"/>
    <dgm:cxn modelId="{A820F523-16A0-41C3-ACF0-00C3EB73BF3F}" type="presParOf" srcId="{DF2DA3FE-F0C1-425F-9253-69D2E1FC4A82}" destId="{5E1F0C55-B13B-49C1-B492-D521882300F7}" srcOrd="1" destOrd="0" presId="urn:microsoft.com/office/officeart/2005/8/layout/process4"/>
    <dgm:cxn modelId="{BC2189F1-6EBA-4661-B393-2A1F8CA65D44}" type="presParOf" srcId="{DF2DA3FE-F0C1-425F-9253-69D2E1FC4A82}" destId="{1EFED267-05A0-4195-B14F-ACB988EB7207}" srcOrd="2" destOrd="0" presId="urn:microsoft.com/office/officeart/2005/8/layout/process4"/>
    <dgm:cxn modelId="{77841962-4CDD-4626-BCB2-F3E04AFEF6BC}" type="presParOf" srcId="{1EFED267-05A0-4195-B14F-ACB988EB7207}" destId="{0B5AD507-EC9D-44F1-80C0-7DB65F14A89B}" srcOrd="0" destOrd="0" presId="urn:microsoft.com/office/officeart/2005/8/layout/process4"/>
    <dgm:cxn modelId="{986C6620-7549-42B5-881D-72BC47AEB778}" type="presParOf" srcId="{1EFED267-05A0-4195-B14F-ACB988EB7207}" destId="{79CAFF49-1037-47B4-9B30-71BC6A8557EA}" srcOrd="1" destOrd="0" presId="urn:microsoft.com/office/officeart/2005/8/layout/process4"/>
    <dgm:cxn modelId="{7C9831B9-C378-4DCB-8CFF-ACDB8C45CCB9}" type="presParOf" srcId="{1EFED267-05A0-4195-B14F-ACB988EB7207}" destId="{3639905B-B563-4239-9ED7-105B82BC743E}" srcOrd="2" destOrd="0" presId="urn:microsoft.com/office/officeart/2005/8/layout/process4"/>
    <dgm:cxn modelId="{D0C6645A-2B09-4EA0-85A1-7FD53EEF2B05}" type="presParOf" srcId="{1EFED267-05A0-4195-B14F-ACB988EB7207}" destId="{0913A0D5-6475-4727-A9F7-7060F3AB4165}" srcOrd="3" destOrd="0" presId="urn:microsoft.com/office/officeart/2005/8/layout/process4"/>
    <dgm:cxn modelId="{57190238-7597-423D-A1C6-A8FDE02F3E9F}" type="presParOf" srcId="{1EFED267-05A0-4195-B14F-ACB988EB7207}" destId="{9E0F2B4E-53AC-4680-913B-26D83FD493AB}" srcOrd="4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CDDB84-973D-43D4-90BA-DFA5F6F2A270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1E1D5E-AE8B-4592-BD4A-2461CB017F85}">
      <dgm:prSet phldrT="[Текст]" phldr="1"/>
      <dgm:spPr/>
      <dgm:t>
        <a:bodyPr/>
        <a:lstStyle/>
        <a:p>
          <a:endParaRPr lang="ru-RU" dirty="0"/>
        </a:p>
      </dgm:t>
    </dgm:pt>
    <dgm:pt modelId="{80F672EA-7DB2-422D-807F-4221B219D849}" type="parTrans" cxnId="{8C4D971B-6B66-4B64-A7CD-01551C2F2EED}">
      <dgm:prSet/>
      <dgm:spPr/>
      <dgm:t>
        <a:bodyPr/>
        <a:lstStyle/>
        <a:p>
          <a:endParaRPr lang="ru-RU"/>
        </a:p>
      </dgm:t>
    </dgm:pt>
    <dgm:pt modelId="{584A3DFB-B176-4E41-980A-D2625020F434}" type="sibTrans" cxnId="{8C4D971B-6B66-4B64-A7CD-01551C2F2EED}">
      <dgm:prSet/>
      <dgm:spPr/>
      <dgm:t>
        <a:bodyPr/>
        <a:lstStyle/>
        <a:p>
          <a:endParaRPr lang="ru-RU"/>
        </a:p>
      </dgm:t>
    </dgm:pt>
    <dgm:pt modelId="{61B3F7C5-1118-4028-AC89-1BBDC9DAA635}">
      <dgm:prSet phldrT="[Текст]" custT="1"/>
      <dgm:spPr/>
      <dgm:t>
        <a:bodyPr/>
        <a:lstStyle/>
        <a:p>
          <a:r>
            <a:rPr lang="ru-RU" sz="4400" dirty="0" smtClean="0"/>
            <a:t>простые</a:t>
          </a:r>
          <a:endParaRPr lang="ru-RU" sz="4400" dirty="0"/>
        </a:p>
      </dgm:t>
    </dgm:pt>
    <dgm:pt modelId="{EEEFD1A3-1010-46DA-908E-5DF1F15274C6}" type="parTrans" cxnId="{92AF7F18-4ABB-4FB3-B44C-0EB3BA5EA0F2}">
      <dgm:prSet/>
      <dgm:spPr/>
      <dgm:t>
        <a:bodyPr/>
        <a:lstStyle/>
        <a:p>
          <a:endParaRPr lang="ru-RU"/>
        </a:p>
      </dgm:t>
    </dgm:pt>
    <dgm:pt modelId="{83080D9F-3239-49BE-88CF-6B009FB997DC}" type="sibTrans" cxnId="{92AF7F18-4ABB-4FB3-B44C-0EB3BA5EA0F2}">
      <dgm:prSet/>
      <dgm:spPr/>
      <dgm:t>
        <a:bodyPr/>
        <a:lstStyle/>
        <a:p>
          <a:endParaRPr lang="ru-RU"/>
        </a:p>
      </dgm:t>
    </dgm:pt>
    <dgm:pt modelId="{D0673CF3-2BFF-4618-B188-1B3791E2F9B0}">
      <dgm:prSet phldrT="[Текст]" phldr="1"/>
      <dgm:spPr/>
      <dgm:t>
        <a:bodyPr/>
        <a:lstStyle/>
        <a:p>
          <a:endParaRPr lang="ru-RU" dirty="0"/>
        </a:p>
      </dgm:t>
    </dgm:pt>
    <dgm:pt modelId="{EE7DBC56-4C0C-4AD2-9386-970520292BE5}" type="parTrans" cxnId="{F15C2F69-A421-448F-B8F7-C74C8ABD0414}">
      <dgm:prSet/>
      <dgm:spPr/>
      <dgm:t>
        <a:bodyPr/>
        <a:lstStyle/>
        <a:p>
          <a:endParaRPr lang="ru-RU"/>
        </a:p>
      </dgm:t>
    </dgm:pt>
    <dgm:pt modelId="{EA639114-8ADF-465B-BE9F-B2CA42ACFE71}" type="sibTrans" cxnId="{F15C2F69-A421-448F-B8F7-C74C8ABD0414}">
      <dgm:prSet/>
      <dgm:spPr/>
      <dgm:t>
        <a:bodyPr/>
        <a:lstStyle/>
        <a:p>
          <a:endParaRPr lang="ru-RU"/>
        </a:p>
      </dgm:t>
    </dgm:pt>
    <dgm:pt modelId="{D913C13A-857E-4919-9F67-F366A529761A}">
      <dgm:prSet phldrT="[Текст]" custT="1"/>
      <dgm:spPr/>
      <dgm:t>
        <a:bodyPr/>
        <a:lstStyle/>
        <a:p>
          <a:r>
            <a:rPr lang="ru-RU" sz="4400" dirty="0" smtClean="0"/>
            <a:t>составные</a:t>
          </a:r>
          <a:endParaRPr lang="ru-RU" sz="4400" dirty="0"/>
        </a:p>
      </dgm:t>
    </dgm:pt>
    <dgm:pt modelId="{433A6AC5-B70B-4693-87D8-F49A0628CA8B}" type="parTrans" cxnId="{A3A7DBD5-5783-48EA-94C1-8A6E97E69224}">
      <dgm:prSet/>
      <dgm:spPr/>
      <dgm:t>
        <a:bodyPr/>
        <a:lstStyle/>
        <a:p>
          <a:endParaRPr lang="ru-RU"/>
        </a:p>
      </dgm:t>
    </dgm:pt>
    <dgm:pt modelId="{64AAA273-BA38-47EC-80AB-437929299DE4}" type="sibTrans" cxnId="{A3A7DBD5-5783-48EA-94C1-8A6E97E69224}">
      <dgm:prSet/>
      <dgm:spPr/>
      <dgm:t>
        <a:bodyPr/>
        <a:lstStyle/>
        <a:p>
          <a:endParaRPr lang="ru-RU"/>
        </a:p>
      </dgm:t>
    </dgm:pt>
    <dgm:pt modelId="{A4D64E2E-F65C-4A68-8476-87270EBC95BE}">
      <dgm:prSet phldrT="[Текст]" phldr="1"/>
      <dgm:spPr/>
      <dgm:t>
        <a:bodyPr/>
        <a:lstStyle/>
        <a:p>
          <a:endParaRPr lang="ru-RU"/>
        </a:p>
      </dgm:t>
    </dgm:pt>
    <dgm:pt modelId="{0513066B-F069-4D92-9D2C-C7445E46D7EE}" type="parTrans" cxnId="{65EF0C64-169F-403C-BBE6-B38A7EF8B86F}">
      <dgm:prSet/>
      <dgm:spPr/>
      <dgm:t>
        <a:bodyPr/>
        <a:lstStyle/>
        <a:p>
          <a:endParaRPr lang="ru-RU"/>
        </a:p>
      </dgm:t>
    </dgm:pt>
    <dgm:pt modelId="{BC6D5AA6-27B6-485B-8FC7-2DCEDA800564}" type="sibTrans" cxnId="{65EF0C64-169F-403C-BBE6-B38A7EF8B86F}">
      <dgm:prSet/>
      <dgm:spPr/>
      <dgm:t>
        <a:bodyPr/>
        <a:lstStyle/>
        <a:p>
          <a:endParaRPr lang="ru-RU"/>
        </a:p>
      </dgm:t>
    </dgm:pt>
    <dgm:pt modelId="{8801A773-31E4-4D34-8A9E-06F3C14E2302}">
      <dgm:prSet phldrT="[Текст]" custT="1"/>
      <dgm:spPr/>
      <dgm:t>
        <a:bodyPr/>
        <a:lstStyle/>
        <a:p>
          <a:r>
            <a:rPr lang="ru-RU" sz="4400" dirty="0" smtClean="0"/>
            <a:t>комплексные</a:t>
          </a:r>
          <a:endParaRPr lang="ru-RU" sz="4400" dirty="0"/>
        </a:p>
      </dgm:t>
    </dgm:pt>
    <dgm:pt modelId="{4A2A43B0-92B1-49E0-9C9C-45F3893B3557}" type="parTrans" cxnId="{F9733849-50C5-4F13-8EA5-E5F6B2E95CFD}">
      <dgm:prSet/>
      <dgm:spPr/>
      <dgm:t>
        <a:bodyPr/>
        <a:lstStyle/>
        <a:p>
          <a:endParaRPr lang="ru-RU"/>
        </a:p>
      </dgm:t>
    </dgm:pt>
    <dgm:pt modelId="{AA35400A-9E0D-4C29-85AD-3E927D110D01}" type="sibTrans" cxnId="{F9733849-50C5-4F13-8EA5-E5F6B2E95CFD}">
      <dgm:prSet/>
      <dgm:spPr/>
      <dgm:t>
        <a:bodyPr/>
        <a:lstStyle/>
        <a:p>
          <a:endParaRPr lang="ru-RU"/>
        </a:p>
      </dgm:t>
    </dgm:pt>
    <dgm:pt modelId="{52D8345F-CAE7-4944-8CB4-D4DC5AF12733}" type="pres">
      <dgm:prSet presAssocID="{83CDDB84-973D-43D4-90BA-DFA5F6F2A2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F7785A-00E4-41D0-A402-BE76DDE2323F}" type="pres">
      <dgm:prSet presAssocID="{321E1D5E-AE8B-4592-BD4A-2461CB017F85}" presName="composite" presStyleCnt="0"/>
      <dgm:spPr/>
    </dgm:pt>
    <dgm:pt modelId="{1515D374-1FE7-4C03-9ECC-A93936662DCF}" type="pres">
      <dgm:prSet presAssocID="{321E1D5E-AE8B-4592-BD4A-2461CB017F8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E1CA69-6F8C-4454-BA51-7A061993A77B}" type="pres">
      <dgm:prSet presAssocID="{321E1D5E-AE8B-4592-BD4A-2461CB017F85}" presName="descendantText" presStyleLbl="alignAcc1" presStyleIdx="0" presStyleCnt="3" custLinFactNeighborX="-2" custLinFactNeighborY="-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74D61-43C1-42E7-8050-622B722034D2}" type="pres">
      <dgm:prSet presAssocID="{584A3DFB-B176-4E41-980A-D2625020F434}" presName="sp" presStyleCnt="0"/>
      <dgm:spPr/>
    </dgm:pt>
    <dgm:pt modelId="{A2012EEF-09B2-4A61-AB26-C26136F7EECF}" type="pres">
      <dgm:prSet presAssocID="{D0673CF3-2BFF-4618-B188-1B3791E2F9B0}" presName="composite" presStyleCnt="0"/>
      <dgm:spPr/>
    </dgm:pt>
    <dgm:pt modelId="{45C96451-C971-43F3-A7C6-818A526FD4C7}" type="pres">
      <dgm:prSet presAssocID="{D0673CF3-2BFF-4618-B188-1B3791E2F9B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08825-24E4-4B04-8F37-940060757ACD}" type="pres">
      <dgm:prSet presAssocID="{D0673CF3-2BFF-4618-B188-1B3791E2F9B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B9A04-07BB-4F27-BDD8-69CB63C52DAE}" type="pres">
      <dgm:prSet presAssocID="{EA639114-8ADF-465B-BE9F-B2CA42ACFE71}" presName="sp" presStyleCnt="0"/>
      <dgm:spPr/>
    </dgm:pt>
    <dgm:pt modelId="{61BD7EDC-4F51-4258-8175-75ADB77214E1}" type="pres">
      <dgm:prSet presAssocID="{A4D64E2E-F65C-4A68-8476-87270EBC95BE}" presName="composite" presStyleCnt="0"/>
      <dgm:spPr/>
    </dgm:pt>
    <dgm:pt modelId="{E9B57535-EF7F-4A55-9566-BAE5992D3803}" type="pres">
      <dgm:prSet presAssocID="{A4D64E2E-F65C-4A68-8476-87270EBC95B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579779-2366-4DA1-9D85-7FD0B49EB1C0}" type="pres">
      <dgm:prSet presAssocID="{A4D64E2E-F65C-4A68-8476-87270EBC95B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EF0C64-169F-403C-BBE6-B38A7EF8B86F}" srcId="{83CDDB84-973D-43D4-90BA-DFA5F6F2A270}" destId="{A4D64E2E-F65C-4A68-8476-87270EBC95BE}" srcOrd="2" destOrd="0" parTransId="{0513066B-F069-4D92-9D2C-C7445E46D7EE}" sibTransId="{BC6D5AA6-27B6-485B-8FC7-2DCEDA800564}"/>
    <dgm:cxn modelId="{53E45EFA-3776-43F3-9239-70F98B76B762}" type="presOf" srcId="{A4D64E2E-F65C-4A68-8476-87270EBC95BE}" destId="{E9B57535-EF7F-4A55-9566-BAE5992D3803}" srcOrd="0" destOrd="0" presId="urn:microsoft.com/office/officeart/2005/8/layout/chevron2"/>
    <dgm:cxn modelId="{F87D2E53-1291-407D-9AA6-622F70D6AFFF}" type="presOf" srcId="{321E1D5E-AE8B-4592-BD4A-2461CB017F85}" destId="{1515D374-1FE7-4C03-9ECC-A93936662DCF}" srcOrd="0" destOrd="0" presId="urn:microsoft.com/office/officeart/2005/8/layout/chevron2"/>
    <dgm:cxn modelId="{D575C7BE-CCE3-46D4-B8FC-4C362E79E1FA}" type="presOf" srcId="{D0673CF3-2BFF-4618-B188-1B3791E2F9B0}" destId="{45C96451-C971-43F3-A7C6-818A526FD4C7}" srcOrd="0" destOrd="0" presId="urn:microsoft.com/office/officeart/2005/8/layout/chevron2"/>
    <dgm:cxn modelId="{85DF20FE-D292-4DA9-8993-20BF5DE31D81}" type="presOf" srcId="{8801A773-31E4-4D34-8A9E-06F3C14E2302}" destId="{D0579779-2366-4DA1-9D85-7FD0B49EB1C0}" srcOrd="0" destOrd="0" presId="urn:microsoft.com/office/officeart/2005/8/layout/chevron2"/>
    <dgm:cxn modelId="{46B21EE4-F364-46FE-8D16-F48789EB008D}" type="presOf" srcId="{61B3F7C5-1118-4028-AC89-1BBDC9DAA635}" destId="{BDE1CA69-6F8C-4454-BA51-7A061993A77B}" srcOrd="0" destOrd="0" presId="urn:microsoft.com/office/officeart/2005/8/layout/chevron2"/>
    <dgm:cxn modelId="{F9733849-50C5-4F13-8EA5-E5F6B2E95CFD}" srcId="{A4D64E2E-F65C-4A68-8476-87270EBC95BE}" destId="{8801A773-31E4-4D34-8A9E-06F3C14E2302}" srcOrd="0" destOrd="0" parTransId="{4A2A43B0-92B1-49E0-9C9C-45F3893B3557}" sibTransId="{AA35400A-9E0D-4C29-85AD-3E927D110D01}"/>
    <dgm:cxn modelId="{33E8DCCE-A910-4FD0-BF09-3F1659C7A5D7}" type="presOf" srcId="{83CDDB84-973D-43D4-90BA-DFA5F6F2A270}" destId="{52D8345F-CAE7-4944-8CB4-D4DC5AF12733}" srcOrd="0" destOrd="0" presId="urn:microsoft.com/office/officeart/2005/8/layout/chevron2"/>
    <dgm:cxn modelId="{8C4D971B-6B66-4B64-A7CD-01551C2F2EED}" srcId="{83CDDB84-973D-43D4-90BA-DFA5F6F2A270}" destId="{321E1D5E-AE8B-4592-BD4A-2461CB017F85}" srcOrd="0" destOrd="0" parTransId="{80F672EA-7DB2-422D-807F-4221B219D849}" sibTransId="{584A3DFB-B176-4E41-980A-D2625020F434}"/>
    <dgm:cxn modelId="{92AF7F18-4ABB-4FB3-B44C-0EB3BA5EA0F2}" srcId="{321E1D5E-AE8B-4592-BD4A-2461CB017F85}" destId="{61B3F7C5-1118-4028-AC89-1BBDC9DAA635}" srcOrd="0" destOrd="0" parTransId="{EEEFD1A3-1010-46DA-908E-5DF1F15274C6}" sibTransId="{83080D9F-3239-49BE-88CF-6B009FB997DC}"/>
    <dgm:cxn modelId="{E593ED7C-7EF1-4B71-A1D7-988772881412}" type="presOf" srcId="{D913C13A-857E-4919-9F67-F366A529761A}" destId="{3AB08825-24E4-4B04-8F37-940060757ACD}" srcOrd="0" destOrd="0" presId="urn:microsoft.com/office/officeart/2005/8/layout/chevron2"/>
    <dgm:cxn modelId="{F15C2F69-A421-448F-B8F7-C74C8ABD0414}" srcId="{83CDDB84-973D-43D4-90BA-DFA5F6F2A270}" destId="{D0673CF3-2BFF-4618-B188-1B3791E2F9B0}" srcOrd="1" destOrd="0" parTransId="{EE7DBC56-4C0C-4AD2-9386-970520292BE5}" sibTransId="{EA639114-8ADF-465B-BE9F-B2CA42ACFE71}"/>
    <dgm:cxn modelId="{A3A7DBD5-5783-48EA-94C1-8A6E97E69224}" srcId="{D0673CF3-2BFF-4618-B188-1B3791E2F9B0}" destId="{D913C13A-857E-4919-9F67-F366A529761A}" srcOrd="0" destOrd="0" parTransId="{433A6AC5-B70B-4693-87D8-F49A0628CA8B}" sibTransId="{64AAA273-BA38-47EC-80AB-437929299DE4}"/>
    <dgm:cxn modelId="{BF0A997B-4C9E-4360-8688-BE89FEDA9836}" type="presParOf" srcId="{52D8345F-CAE7-4944-8CB4-D4DC5AF12733}" destId="{DAF7785A-00E4-41D0-A402-BE76DDE2323F}" srcOrd="0" destOrd="0" presId="urn:microsoft.com/office/officeart/2005/8/layout/chevron2"/>
    <dgm:cxn modelId="{1FD5FDC6-0BA3-437E-8D3B-D0300D6FE9C3}" type="presParOf" srcId="{DAF7785A-00E4-41D0-A402-BE76DDE2323F}" destId="{1515D374-1FE7-4C03-9ECC-A93936662DCF}" srcOrd="0" destOrd="0" presId="urn:microsoft.com/office/officeart/2005/8/layout/chevron2"/>
    <dgm:cxn modelId="{F876077C-2F55-446B-9234-A7C991E93FA5}" type="presParOf" srcId="{DAF7785A-00E4-41D0-A402-BE76DDE2323F}" destId="{BDE1CA69-6F8C-4454-BA51-7A061993A77B}" srcOrd="1" destOrd="0" presId="urn:microsoft.com/office/officeart/2005/8/layout/chevron2"/>
    <dgm:cxn modelId="{9C8057A0-F009-4B22-AEF0-B95A648CACB0}" type="presParOf" srcId="{52D8345F-CAE7-4944-8CB4-D4DC5AF12733}" destId="{BAA74D61-43C1-42E7-8050-622B722034D2}" srcOrd="1" destOrd="0" presId="urn:microsoft.com/office/officeart/2005/8/layout/chevron2"/>
    <dgm:cxn modelId="{FE196CA0-1098-4308-8072-833FF995091E}" type="presParOf" srcId="{52D8345F-CAE7-4944-8CB4-D4DC5AF12733}" destId="{A2012EEF-09B2-4A61-AB26-C26136F7EECF}" srcOrd="2" destOrd="0" presId="urn:microsoft.com/office/officeart/2005/8/layout/chevron2"/>
    <dgm:cxn modelId="{A483277B-2B76-45B2-8CCF-503B89D6B7AD}" type="presParOf" srcId="{A2012EEF-09B2-4A61-AB26-C26136F7EECF}" destId="{45C96451-C971-43F3-A7C6-818A526FD4C7}" srcOrd="0" destOrd="0" presId="urn:microsoft.com/office/officeart/2005/8/layout/chevron2"/>
    <dgm:cxn modelId="{40B17966-C646-4944-B5FD-3AC571BFDD99}" type="presParOf" srcId="{A2012EEF-09B2-4A61-AB26-C26136F7EECF}" destId="{3AB08825-24E4-4B04-8F37-940060757ACD}" srcOrd="1" destOrd="0" presId="urn:microsoft.com/office/officeart/2005/8/layout/chevron2"/>
    <dgm:cxn modelId="{2D750DC8-5F25-434E-AFE3-4DA486BDD6EF}" type="presParOf" srcId="{52D8345F-CAE7-4944-8CB4-D4DC5AF12733}" destId="{25AB9A04-07BB-4F27-BDD8-69CB63C52DAE}" srcOrd="3" destOrd="0" presId="urn:microsoft.com/office/officeart/2005/8/layout/chevron2"/>
    <dgm:cxn modelId="{85A7F8D2-44A1-416E-912C-BAB9433837F6}" type="presParOf" srcId="{52D8345F-CAE7-4944-8CB4-D4DC5AF12733}" destId="{61BD7EDC-4F51-4258-8175-75ADB77214E1}" srcOrd="4" destOrd="0" presId="urn:microsoft.com/office/officeart/2005/8/layout/chevron2"/>
    <dgm:cxn modelId="{6887E491-6FE4-42B8-8914-5976F7B3E32A}" type="presParOf" srcId="{61BD7EDC-4F51-4258-8175-75ADB77214E1}" destId="{E9B57535-EF7F-4A55-9566-BAE5992D3803}" srcOrd="0" destOrd="0" presId="urn:microsoft.com/office/officeart/2005/8/layout/chevron2"/>
    <dgm:cxn modelId="{90D02D4F-03CE-41BB-A789-8D08D20DBFBF}" type="presParOf" srcId="{61BD7EDC-4F51-4258-8175-75ADB77214E1}" destId="{D0579779-2366-4DA1-9D85-7FD0B49EB1C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7E7AD5-3029-442F-AD71-492DCC09ED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0E8756F-4632-45FD-8178-98FDFCFB347B}">
      <dgm:prSet/>
      <dgm:spPr/>
      <dgm:t>
        <a:bodyPr/>
        <a:lstStyle/>
        <a:p>
          <a:pPr rtl="0"/>
          <a:r>
            <a:rPr lang="ru-RU" b="1" dirty="0" smtClean="0"/>
            <a:t>Монолог</a:t>
          </a:r>
          <a:r>
            <a:rPr lang="ru-RU" dirty="0" smtClean="0"/>
            <a:t> - форма высказывания без ориентации на собеседника. </a:t>
          </a:r>
          <a:endParaRPr lang="ru-RU" dirty="0"/>
        </a:p>
      </dgm:t>
    </dgm:pt>
    <dgm:pt modelId="{6DFC9215-8F76-467A-A9BB-F253FBADF333}" type="parTrans" cxnId="{8B93882C-1501-43AF-95EB-57B8F7A3E924}">
      <dgm:prSet/>
      <dgm:spPr/>
      <dgm:t>
        <a:bodyPr/>
        <a:lstStyle/>
        <a:p>
          <a:endParaRPr lang="ru-RU"/>
        </a:p>
      </dgm:t>
    </dgm:pt>
    <dgm:pt modelId="{F0BDD312-E1F9-4C7F-AB71-2CB27FE1A3E7}" type="sibTrans" cxnId="{8B93882C-1501-43AF-95EB-57B8F7A3E924}">
      <dgm:prSet/>
      <dgm:spPr/>
      <dgm:t>
        <a:bodyPr/>
        <a:lstStyle/>
        <a:p>
          <a:endParaRPr lang="ru-RU"/>
        </a:p>
      </dgm:t>
    </dgm:pt>
    <dgm:pt modelId="{CA99CD0D-0C8F-493F-B5CA-1A9525BC5790}">
      <dgm:prSet/>
      <dgm:spPr/>
      <dgm:t>
        <a:bodyPr/>
        <a:lstStyle/>
        <a:p>
          <a:pPr rtl="0"/>
          <a:r>
            <a:rPr lang="ru-RU" b="1" dirty="0" smtClean="0"/>
            <a:t>Диалог </a:t>
          </a:r>
          <a:r>
            <a:rPr lang="ru-RU" dirty="0" smtClean="0"/>
            <a:t>предполагает свободное владение речью, чуткость к невербальным сигналам, способность отличать искренние ответы от уклончивых. </a:t>
          </a:r>
          <a:endParaRPr lang="ru-RU" dirty="0"/>
        </a:p>
      </dgm:t>
    </dgm:pt>
    <dgm:pt modelId="{7DB50B8E-2109-4570-9568-2423C5F3A9D1}" type="parTrans" cxnId="{73547476-F028-4621-9072-757A309D2858}">
      <dgm:prSet/>
      <dgm:spPr/>
      <dgm:t>
        <a:bodyPr/>
        <a:lstStyle/>
        <a:p>
          <a:endParaRPr lang="ru-RU"/>
        </a:p>
      </dgm:t>
    </dgm:pt>
    <dgm:pt modelId="{D8ED4FC0-4824-49C0-B411-2836A4F4A377}" type="sibTrans" cxnId="{73547476-F028-4621-9072-757A309D2858}">
      <dgm:prSet/>
      <dgm:spPr/>
      <dgm:t>
        <a:bodyPr/>
        <a:lstStyle/>
        <a:p>
          <a:endParaRPr lang="ru-RU"/>
        </a:p>
      </dgm:t>
    </dgm:pt>
    <dgm:pt modelId="{C9AA70B2-9518-4A11-A902-62795EBC0226}">
      <dgm:prSet/>
      <dgm:spPr/>
      <dgm:t>
        <a:bodyPr/>
        <a:lstStyle/>
        <a:p>
          <a:pPr rtl="0"/>
          <a:r>
            <a:rPr lang="ru-RU" b="1" dirty="0" smtClean="0"/>
            <a:t>Дискуссией</a:t>
          </a:r>
          <a:r>
            <a:rPr lang="ru-RU" dirty="0" smtClean="0"/>
            <a:t>  называется такой публичный спор, целью которого являются выяснение и сопоставления разных точек зрения, поиск, выявление истинного мнения, нахождение правильного решения спорного вопроса. </a:t>
          </a:r>
          <a:endParaRPr lang="ru-RU" dirty="0"/>
        </a:p>
      </dgm:t>
    </dgm:pt>
    <dgm:pt modelId="{403BCA00-63A4-4D08-BF75-F9CD4626CA85}" type="parTrans" cxnId="{E026295C-835C-442E-8796-9DF2E529D7F5}">
      <dgm:prSet/>
      <dgm:spPr/>
      <dgm:t>
        <a:bodyPr/>
        <a:lstStyle/>
        <a:p>
          <a:endParaRPr lang="ru-RU"/>
        </a:p>
      </dgm:t>
    </dgm:pt>
    <dgm:pt modelId="{CC12A862-86C3-4BE5-B94C-E9E6F6EC7EA9}" type="sibTrans" cxnId="{E026295C-835C-442E-8796-9DF2E529D7F5}">
      <dgm:prSet/>
      <dgm:spPr/>
      <dgm:t>
        <a:bodyPr/>
        <a:lstStyle/>
        <a:p>
          <a:endParaRPr lang="ru-RU"/>
        </a:p>
      </dgm:t>
    </dgm:pt>
    <dgm:pt modelId="{F9DA909C-44D2-4CAD-8238-1E494240F58F}">
      <dgm:prSet/>
      <dgm:spPr/>
      <dgm:t>
        <a:bodyPr/>
        <a:lstStyle/>
        <a:p>
          <a:pPr rtl="0"/>
          <a:r>
            <a:rPr lang="ru-RU" b="1" dirty="0" err="1" smtClean="0"/>
            <a:t>Полилог</a:t>
          </a:r>
          <a:r>
            <a:rPr lang="ru-RU" b="1" dirty="0" smtClean="0"/>
            <a:t> </a:t>
          </a:r>
          <a:r>
            <a:rPr lang="ru-RU" dirty="0" smtClean="0"/>
            <a:t>представляет собой обмен мнениями по какой-либо определенной теме, где каждый участник высказывает свою точку зрения. </a:t>
          </a:r>
          <a:endParaRPr lang="ru-RU" dirty="0"/>
        </a:p>
      </dgm:t>
    </dgm:pt>
    <dgm:pt modelId="{87334269-5BCF-4013-A7FF-7502740F8C14}" type="parTrans" cxnId="{1224EAB7-26E0-46E6-820B-E82DD67FAA7B}">
      <dgm:prSet/>
      <dgm:spPr/>
      <dgm:t>
        <a:bodyPr/>
        <a:lstStyle/>
        <a:p>
          <a:endParaRPr lang="ru-RU"/>
        </a:p>
      </dgm:t>
    </dgm:pt>
    <dgm:pt modelId="{EEBE8AC8-5F17-45D9-8135-0A802A95C97D}" type="sibTrans" cxnId="{1224EAB7-26E0-46E6-820B-E82DD67FAA7B}">
      <dgm:prSet/>
      <dgm:spPr/>
      <dgm:t>
        <a:bodyPr/>
        <a:lstStyle/>
        <a:p>
          <a:endParaRPr lang="ru-RU"/>
        </a:p>
      </dgm:t>
    </dgm:pt>
    <dgm:pt modelId="{BD6476AB-269F-4468-8434-023194F52848}" type="pres">
      <dgm:prSet presAssocID="{3A7E7AD5-3029-442F-AD71-492DCC09ED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D8D671-8EF8-497E-BEAA-294D456A81C2}" type="pres">
      <dgm:prSet presAssocID="{10E8756F-4632-45FD-8178-98FDFCFB347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567DDB-5334-4262-8BF6-941ABE0E78D8}" type="pres">
      <dgm:prSet presAssocID="{F0BDD312-E1F9-4C7F-AB71-2CB27FE1A3E7}" presName="spacer" presStyleCnt="0"/>
      <dgm:spPr/>
    </dgm:pt>
    <dgm:pt modelId="{18836340-B37F-4412-8F25-C2BC556094B6}" type="pres">
      <dgm:prSet presAssocID="{CA99CD0D-0C8F-493F-B5CA-1A9525BC579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A0EE4-9AF0-42CA-9BDF-F011777924E6}" type="pres">
      <dgm:prSet presAssocID="{D8ED4FC0-4824-49C0-B411-2836A4F4A377}" presName="spacer" presStyleCnt="0"/>
      <dgm:spPr/>
    </dgm:pt>
    <dgm:pt modelId="{64BF6C55-3C01-443F-A519-AA4B2F98B364}" type="pres">
      <dgm:prSet presAssocID="{C9AA70B2-9518-4A11-A902-62795EBC022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B1F1B-824A-4841-BDEB-6550803FF233}" type="pres">
      <dgm:prSet presAssocID="{CC12A862-86C3-4BE5-B94C-E9E6F6EC7EA9}" presName="spacer" presStyleCnt="0"/>
      <dgm:spPr/>
    </dgm:pt>
    <dgm:pt modelId="{DD359A58-8CDA-4A80-A5DC-972BF428DC32}" type="pres">
      <dgm:prSet presAssocID="{F9DA909C-44D2-4CAD-8238-1E494240F58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26295C-835C-442E-8796-9DF2E529D7F5}" srcId="{3A7E7AD5-3029-442F-AD71-492DCC09EDD7}" destId="{C9AA70B2-9518-4A11-A902-62795EBC0226}" srcOrd="2" destOrd="0" parTransId="{403BCA00-63A4-4D08-BF75-F9CD4626CA85}" sibTransId="{CC12A862-86C3-4BE5-B94C-E9E6F6EC7EA9}"/>
    <dgm:cxn modelId="{1224EAB7-26E0-46E6-820B-E82DD67FAA7B}" srcId="{3A7E7AD5-3029-442F-AD71-492DCC09EDD7}" destId="{F9DA909C-44D2-4CAD-8238-1E494240F58F}" srcOrd="3" destOrd="0" parTransId="{87334269-5BCF-4013-A7FF-7502740F8C14}" sibTransId="{EEBE8AC8-5F17-45D9-8135-0A802A95C97D}"/>
    <dgm:cxn modelId="{8B93882C-1501-43AF-95EB-57B8F7A3E924}" srcId="{3A7E7AD5-3029-442F-AD71-492DCC09EDD7}" destId="{10E8756F-4632-45FD-8178-98FDFCFB347B}" srcOrd="0" destOrd="0" parTransId="{6DFC9215-8F76-467A-A9BB-F253FBADF333}" sibTransId="{F0BDD312-E1F9-4C7F-AB71-2CB27FE1A3E7}"/>
    <dgm:cxn modelId="{D025F054-FFF3-46A4-9154-7E921399DB99}" type="presOf" srcId="{C9AA70B2-9518-4A11-A902-62795EBC0226}" destId="{64BF6C55-3C01-443F-A519-AA4B2F98B364}" srcOrd="0" destOrd="0" presId="urn:microsoft.com/office/officeart/2005/8/layout/vList2"/>
    <dgm:cxn modelId="{9692B28A-5FFB-4DB3-B551-2736C3B949D7}" type="presOf" srcId="{3A7E7AD5-3029-442F-AD71-492DCC09EDD7}" destId="{BD6476AB-269F-4468-8434-023194F52848}" srcOrd="0" destOrd="0" presId="urn:microsoft.com/office/officeart/2005/8/layout/vList2"/>
    <dgm:cxn modelId="{848C8033-775F-44A6-A4EA-A32A453E43C8}" type="presOf" srcId="{F9DA909C-44D2-4CAD-8238-1E494240F58F}" destId="{DD359A58-8CDA-4A80-A5DC-972BF428DC32}" srcOrd="0" destOrd="0" presId="urn:microsoft.com/office/officeart/2005/8/layout/vList2"/>
    <dgm:cxn modelId="{73547476-F028-4621-9072-757A309D2858}" srcId="{3A7E7AD5-3029-442F-AD71-492DCC09EDD7}" destId="{CA99CD0D-0C8F-493F-B5CA-1A9525BC5790}" srcOrd="1" destOrd="0" parTransId="{7DB50B8E-2109-4570-9568-2423C5F3A9D1}" sibTransId="{D8ED4FC0-4824-49C0-B411-2836A4F4A377}"/>
    <dgm:cxn modelId="{E3EF7C72-86F4-47D1-B1F2-CFC594D19998}" type="presOf" srcId="{CA99CD0D-0C8F-493F-B5CA-1A9525BC5790}" destId="{18836340-B37F-4412-8F25-C2BC556094B6}" srcOrd="0" destOrd="0" presId="urn:microsoft.com/office/officeart/2005/8/layout/vList2"/>
    <dgm:cxn modelId="{E97AF96B-FDE5-4774-A242-25A4117A7560}" type="presOf" srcId="{10E8756F-4632-45FD-8178-98FDFCFB347B}" destId="{23D8D671-8EF8-497E-BEAA-294D456A81C2}" srcOrd="0" destOrd="0" presId="urn:microsoft.com/office/officeart/2005/8/layout/vList2"/>
    <dgm:cxn modelId="{481A9310-DAEB-42A1-A401-074BF1AB16BB}" type="presParOf" srcId="{BD6476AB-269F-4468-8434-023194F52848}" destId="{23D8D671-8EF8-497E-BEAA-294D456A81C2}" srcOrd="0" destOrd="0" presId="urn:microsoft.com/office/officeart/2005/8/layout/vList2"/>
    <dgm:cxn modelId="{BD29F310-D648-43CE-B406-2621B4B280EA}" type="presParOf" srcId="{BD6476AB-269F-4468-8434-023194F52848}" destId="{A2567DDB-5334-4262-8BF6-941ABE0E78D8}" srcOrd="1" destOrd="0" presId="urn:microsoft.com/office/officeart/2005/8/layout/vList2"/>
    <dgm:cxn modelId="{E0978DE8-76C8-4AF1-BD26-F0E1D82A1D2F}" type="presParOf" srcId="{BD6476AB-269F-4468-8434-023194F52848}" destId="{18836340-B37F-4412-8F25-C2BC556094B6}" srcOrd="2" destOrd="0" presId="urn:microsoft.com/office/officeart/2005/8/layout/vList2"/>
    <dgm:cxn modelId="{241F720D-281A-4E88-B6F9-539D358E03FD}" type="presParOf" srcId="{BD6476AB-269F-4468-8434-023194F52848}" destId="{8E9A0EE4-9AF0-42CA-9BDF-F011777924E6}" srcOrd="3" destOrd="0" presId="urn:microsoft.com/office/officeart/2005/8/layout/vList2"/>
    <dgm:cxn modelId="{C54CC66A-ECC5-467C-97A2-DEB9A0219DC8}" type="presParOf" srcId="{BD6476AB-269F-4468-8434-023194F52848}" destId="{64BF6C55-3C01-443F-A519-AA4B2F98B364}" srcOrd="4" destOrd="0" presId="urn:microsoft.com/office/officeart/2005/8/layout/vList2"/>
    <dgm:cxn modelId="{CC0FFF3E-0CB3-4298-A73D-EAB0C7A9B0B4}" type="presParOf" srcId="{BD6476AB-269F-4468-8434-023194F52848}" destId="{A1AB1F1B-824A-4841-BDEB-6550803FF233}" srcOrd="5" destOrd="0" presId="urn:microsoft.com/office/officeart/2005/8/layout/vList2"/>
    <dgm:cxn modelId="{AE4FAB6B-D1B5-4D0B-A9BA-65D50C52C76C}" type="presParOf" srcId="{BD6476AB-269F-4468-8434-023194F52848}" destId="{DD359A58-8CDA-4A80-A5DC-972BF428DC3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99E7B7-98D9-4BD1-99D9-C8F13F8423B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1A4D847E-52AA-4ED2-A48E-9D41702E24DF}">
      <dgm:prSet phldrT="[Текст]" custT="1"/>
      <dgm:spPr/>
      <dgm:t>
        <a:bodyPr/>
        <a:lstStyle/>
        <a:p>
          <a:r>
            <a:rPr lang="ru-RU" sz="1600" b="0" dirty="0" smtClean="0"/>
            <a:t>Лекция-монолог     </a:t>
          </a:r>
          <a:r>
            <a:rPr lang="ru-RU" sz="1600" b="1" dirty="0" smtClean="0"/>
            <a:t> (5%)</a:t>
          </a:r>
          <a:endParaRPr lang="ru-RU" sz="1600" b="1" dirty="0"/>
        </a:p>
      </dgm:t>
    </dgm:pt>
    <dgm:pt modelId="{1FB1D08D-06E1-4BCE-9FF3-8B8BEC1C74B6}" type="parTrans" cxnId="{B643F10C-E7E3-4053-B686-1AD0B9CA89EB}">
      <dgm:prSet/>
      <dgm:spPr/>
      <dgm:t>
        <a:bodyPr/>
        <a:lstStyle/>
        <a:p>
          <a:endParaRPr lang="ru-RU"/>
        </a:p>
      </dgm:t>
    </dgm:pt>
    <dgm:pt modelId="{021B4366-866D-425F-BFFE-44B2E7ACBCBB}" type="sibTrans" cxnId="{B643F10C-E7E3-4053-B686-1AD0B9CA89EB}">
      <dgm:prSet/>
      <dgm:spPr/>
      <dgm:t>
        <a:bodyPr/>
        <a:lstStyle/>
        <a:p>
          <a:endParaRPr lang="ru-RU"/>
        </a:p>
      </dgm:t>
    </dgm:pt>
    <dgm:pt modelId="{63AD69A0-F02B-4CC3-B1B0-CB09125D3EBC}">
      <dgm:prSet custT="1"/>
      <dgm:spPr/>
      <dgm:t>
        <a:bodyPr/>
        <a:lstStyle/>
        <a:p>
          <a:r>
            <a:rPr lang="ru-RU" sz="1600" b="0" dirty="0" smtClean="0"/>
            <a:t>Чтение (самостоятельное)    </a:t>
          </a:r>
          <a:r>
            <a:rPr lang="ru-RU" sz="1600" b="1" dirty="0" smtClean="0"/>
            <a:t>(10%)</a:t>
          </a:r>
          <a:endParaRPr lang="ru-RU" sz="1600" b="1" dirty="0"/>
        </a:p>
      </dgm:t>
    </dgm:pt>
    <dgm:pt modelId="{764509A3-D74B-4FD8-8FFD-1459023EB784}" type="parTrans" cxnId="{C801C81A-2D8B-4350-94C3-F5498250E28E}">
      <dgm:prSet/>
      <dgm:spPr/>
      <dgm:t>
        <a:bodyPr/>
        <a:lstStyle/>
        <a:p>
          <a:endParaRPr lang="ru-RU"/>
        </a:p>
      </dgm:t>
    </dgm:pt>
    <dgm:pt modelId="{CD1AB4B2-0475-4CA8-8146-6463B41858FF}" type="sibTrans" cxnId="{C801C81A-2D8B-4350-94C3-F5498250E28E}">
      <dgm:prSet/>
      <dgm:spPr/>
      <dgm:t>
        <a:bodyPr/>
        <a:lstStyle/>
        <a:p>
          <a:endParaRPr lang="ru-RU"/>
        </a:p>
      </dgm:t>
    </dgm:pt>
    <dgm:pt modelId="{A65C6F9C-FA39-4485-B2B9-F4CA920418D3}">
      <dgm:prSet custT="1"/>
      <dgm:spPr/>
      <dgm:t>
        <a:bodyPr/>
        <a:lstStyle/>
        <a:p>
          <a:r>
            <a:rPr lang="ru-RU" sz="1600" b="0" dirty="0" err="1" smtClean="0"/>
            <a:t>Аудио-видеообучение</a:t>
          </a:r>
          <a:r>
            <a:rPr lang="ru-RU" sz="1600" b="0" dirty="0" smtClean="0"/>
            <a:t>       </a:t>
          </a:r>
          <a:r>
            <a:rPr lang="ru-RU" sz="1600" b="1" dirty="0" smtClean="0"/>
            <a:t>(20%)</a:t>
          </a:r>
          <a:endParaRPr lang="ru-RU" sz="1600" b="1" dirty="0"/>
        </a:p>
      </dgm:t>
    </dgm:pt>
    <dgm:pt modelId="{453E8661-9CC5-4FD8-A063-D6BE4F717DEF}" type="parTrans" cxnId="{FAC10CFB-8589-4E6A-AB60-D1A4A5F84CB5}">
      <dgm:prSet/>
      <dgm:spPr/>
      <dgm:t>
        <a:bodyPr/>
        <a:lstStyle/>
        <a:p>
          <a:endParaRPr lang="ru-RU"/>
        </a:p>
      </dgm:t>
    </dgm:pt>
    <dgm:pt modelId="{C1E45456-631B-49A4-8D99-1D51A45B8235}" type="sibTrans" cxnId="{FAC10CFB-8589-4E6A-AB60-D1A4A5F84CB5}">
      <dgm:prSet/>
      <dgm:spPr/>
      <dgm:t>
        <a:bodyPr/>
        <a:lstStyle/>
        <a:p>
          <a:endParaRPr lang="ru-RU"/>
        </a:p>
      </dgm:t>
    </dgm:pt>
    <dgm:pt modelId="{A5A06A48-9D66-4B00-B92E-4EF7168AAC64}">
      <dgm:prSet custT="1"/>
      <dgm:spPr/>
      <dgm:t>
        <a:bodyPr/>
        <a:lstStyle/>
        <a:p>
          <a:r>
            <a:rPr lang="ru-RU" sz="1600" b="0" dirty="0" smtClean="0"/>
            <a:t>Показ (демонстрация)                  </a:t>
          </a:r>
          <a:r>
            <a:rPr lang="ru-RU" sz="1600" b="1" dirty="0" smtClean="0"/>
            <a:t>(30%)</a:t>
          </a:r>
          <a:endParaRPr lang="ru-RU" sz="1600" b="1" dirty="0"/>
        </a:p>
      </dgm:t>
    </dgm:pt>
    <dgm:pt modelId="{88306E7B-C346-4BD5-94CD-AA458961AEB3}" type="parTrans" cxnId="{3861DE91-1ABD-4727-B365-E8006A229864}">
      <dgm:prSet/>
      <dgm:spPr/>
      <dgm:t>
        <a:bodyPr/>
        <a:lstStyle/>
        <a:p>
          <a:endParaRPr lang="ru-RU"/>
        </a:p>
      </dgm:t>
    </dgm:pt>
    <dgm:pt modelId="{F6E64A76-B312-429A-AF9F-882747A783B4}" type="sibTrans" cxnId="{3861DE91-1ABD-4727-B365-E8006A229864}">
      <dgm:prSet/>
      <dgm:spPr/>
      <dgm:t>
        <a:bodyPr/>
        <a:lstStyle/>
        <a:p>
          <a:endParaRPr lang="ru-RU"/>
        </a:p>
      </dgm:t>
    </dgm:pt>
    <dgm:pt modelId="{3385A991-3AAE-497A-90F3-7612A48934FF}">
      <dgm:prSet custT="1"/>
      <dgm:spPr/>
      <dgm:t>
        <a:bodyPr/>
        <a:lstStyle/>
        <a:p>
          <a:r>
            <a:rPr lang="ru-RU" sz="1600" b="0" dirty="0" smtClean="0"/>
            <a:t>Дискуссионная группа       </a:t>
          </a:r>
          <a:r>
            <a:rPr lang="ru-RU" sz="1600" b="1" dirty="0" smtClean="0"/>
            <a:t>(50%)</a:t>
          </a:r>
          <a:endParaRPr lang="ru-RU" sz="1600" b="1" dirty="0"/>
        </a:p>
      </dgm:t>
    </dgm:pt>
    <dgm:pt modelId="{70E68DD0-C508-4925-A0FE-269BA96AABA8}" type="parTrans" cxnId="{000C31AB-B0EC-40B3-B1E0-FDEFB8C2A42B}">
      <dgm:prSet/>
      <dgm:spPr/>
      <dgm:t>
        <a:bodyPr/>
        <a:lstStyle/>
        <a:p>
          <a:endParaRPr lang="ru-RU"/>
        </a:p>
      </dgm:t>
    </dgm:pt>
    <dgm:pt modelId="{B3126E95-797E-49CE-81D9-4734EDDB19C8}" type="sibTrans" cxnId="{000C31AB-B0EC-40B3-B1E0-FDEFB8C2A42B}">
      <dgm:prSet/>
      <dgm:spPr/>
      <dgm:t>
        <a:bodyPr/>
        <a:lstStyle/>
        <a:p>
          <a:endParaRPr lang="ru-RU"/>
        </a:p>
      </dgm:t>
    </dgm:pt>
    <dgm:pt modelId="{A7878227-333B-4164-B5D8-AD7217307ECB}">
      <dgm:prSet custT="1"/>
      <dgm:spPr/>
      <dgm:t>
        <a:bodyPr/>
        <a:lstStyle/>
        <a:p>
          <a:r>
            <a:rPr lang="ru-RU" sz="1600" b="0" dirty="0" smtClean="0"/>
            <a:t>Практика в процессе деятельности           </a:t>
          </a:r>
          <a:r>
            <a:rPr lang="ru-RU" sz="1600" b="1" dirty="0" smtClean="0"/>
            <a:t> (75%)</a:t>
          </a:r>
          <a:endParaRPr lang="ru-RU" sz="1600" b="1" dirty="0"/>
        </a:p>
      </dgm:t>
    </dgm:pt>
    <dgm:pt modelId="{0DB8D3D4-03FB-4435-9F5F-D39C91F193B7}" type="parTrans" cxnId="{ED40B0C9-8781-4501-A683-7443B57FED0B}">
      <dgm:prSet/>
      <dgm:spPr/>
      <dgm:t>
        <a:bodyPr/>
        <a:lstStyle/>
        <a:p>
          <a:endParaRPr lang="ru-RU"/>
        </a:p>
      </dgm:t>
    </dgm:pt>
    <dgm:pt modelId="{794FF743-CE4E-4B6A-871F-00BB05786E0C}" type="sibTrans" cxnId="{ED40B0C9-8781-4501-A683-7443B57FED0B}">
      <dgm:prSet/>
      <dgm:spPr/>
      <dgm:t>
        <a:bodyPr/>
        <a:lstStyle/>
        <a:p>
          <a:endParaRPr lang="ru-RU"/>
        </a:p>
      </dgm:t>
    </dgm:pt>
    <dgm:pt modelId="{33E4257F-4493-450F-AFC4-D84A3C744C36}">
      <dgm:prSet custT="1"/>
      <dgm:spPr/>
      <dgm:t>
        <a:bodyPr/>
        <a:lstStyle/>
        <a:p>
          <a:r>
            <a:rPr lang="ru-RU" sz="1600" b="0" dirty="0" smtClean="0"/>
            <a:t>Обучение других (ребёнок обучает ребёнка)                </a:t>
          </a:r>
          <a:r>
            <a:rPr lang="ru-RU" sz="1600" b="1" dirty="0" smtClean="0"/>
            <a:t>(90%)</a:t>
          </a:r>
          <a:endParaRPr lang="ru-RU" sz="1600" b="1" dirty="0"/>
        </a:p>
      </dgm:t>
    </dgm:pt>
    <dgm:pt modelId="{767D2A55-58DB-4D53-9D13-4B7B61102D89}" type="parTrans" cxnId="{939609F1-46BC-4D91-8E25-CAB069567326}">
      <dgm:prSet/>
      <dgm:spPr/>
      <dgm:t>
        <a:bodyPr/>
        <a:lstStyle/>
        <a:p>
          <a:endParaRPr lang="ru-RU"/>
        </a:p>
      </dgm:t>
    </dgm:pt>
    <dgm:pt modelId="{7B84BE60-20F2-46EB-98E4-B51C551C35B2}" type="sibTrans" cxnId="{939609F1-46BC-4D91-8E25-CAB069567326}">
      <dgm:prSet/>
      <dgm:spPr/>
      <dgm:t>
        <a:bodyPr/>
        <a:lstStyle/>
        <a:p>
          <a:endParaRPr lang="ru-RU"/>
        </a:p>
      </dgm:t>
    </dgm:pt>
    <dgm:pt modelId="{25025ADA-2617-4DE2-87CD-788AB5B57E66}" type="pres">
      <dgm:prSet presAssocID="{5599E7B7-98D9-4BD1-99D9-C8F13F8423B9}" presName="Name0" presStyleCnt="0">
        <dgm:presLayoutVars>
          <dgm:dir/>
          <dgm:animLvl val="lvl"/>
          <dgm:resizeHandles val="exact"/>
        </dgm:presLayoutVars>
      </dgm:prSet>
      <dgm:spPr/>
    </dgm:pt>
    <dgm:pt modelId="{FE7AA4B1-3D79-4FDE-BF3B-3EE963FB3A9A}" type="pres">
      <dgm:prSet presAssocID="{1A4D847E-52AA-4ED2-A48E-9D41702E24DF}" presName="Name8" presStyleCnt="0"/>
      <dgm:spPr/>
    </dgm:pt>
    <dgm:pt modelId="{47A7EF8C-B0F0-40F3-9677-FC57E2166B14}" type="pres">
      <dgm:prSet presAssocID="{1A4D847E-52AA-4ED2-A48E-9D41702E24DF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22314-77CA-4557-B406-7491BE812E96}" type="pres">
      <dgm:prSet presAssocID="{1A4D847E-52AA-4ED2-A48E-9D41702E24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62738-1FE7-41DE-B0A5-129781A01829}" type="pres">
      <dgm:prSet presAssocID="{63AD69A0-F02B-4CC3-B1B0-CB09125D3EBC}" presName="Name8" presStyleCnt="0"/>
      <dgm:spPr/>
    </dgm:pt>
    <dgm:pt modelId="{9B5847FF-FEF2-4BF3-B9DB-17468397D9C1}" type="pres">
      <dgm:prSet presAssocID="{63AD69A0-F02B-4CC3-B1B0-CB09125D3EBC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243FB-D789-4A6D-A1E2-87DB9117BEEF}" type="pres">
      <dgm:prSet presAssocID="{63AD69A0-F02B-4CC3-B1B0-CB09125D3E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B860F3-8419-4E7E-90FB-C3CBA3D60771}" type="pres">
      <dgm:prSet presAssocID="{A65C6F9C-FA39-4485-B2B9-F4CA920418D3}" presName="Name8" presStyleCnt="0"/>
      <dgm:spPr/>
    </dgm:pt>
    <dgm:pt modelId="{6015AABD-256B-4A44-A49A-B463E9862259}" type="pres">
      <dgm:prSet presAssocID="{A65C6F9C-FA39-4485-B2B9-F4CA920418D3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C5342-51D3-4FA6-BC0C-D0009F7477AE}" type="pres">
      <dgm:prSet presAssocID="{A65C6F9C-FA39-4485-B2B9-F4CA920418D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10564-4014-449B-9A20-F35CD01EFCEB}" type="pres">
      <dgm:prSet presAssocID="{A5A06A48-9D66-4B00-B92E-4EF7168AAC64}" presName="Name8" presStyleCnt="0"/>
      <dgm:spPr/>
    </dgm:pt>
    <dgm:pt modelId="{4ECE63D9-A884-4481-B63A-511F4C3F86A0}" type="pres">
      <dgm:prSet presAssocID="{A5A06A48-9D66-4B00-B92E-4EF7168AAC64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4DCDD-6BC4-48AD-AD06-0A29596DAA02}" type="pres">
      <dgm:prSet presAssocID="{A5A06A48-9D66-4B00-B92E-4EF7168AAC6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467251-D934-4160-B589-9BC322AD8602}" type="pres">
      <dgm:prSet presAssocID="{3385A991-3AAE-497A-90F3-7612A48934FF}" presName="Name8" presStyleCnt="0"/>
      <dgm:spPr/>
    </dgm:pt>
    <dgm:pt modelId="{D78FCC67-E910-4EBC-8C90-E44787FAF3F3}" type="pres">
      <dgm:prSet presAssocID="{3385A991-3AAE-497A-90F3-7612A48934FF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643C5E-144C-496F-9E3A-FDD79745DB47}" type="pres">
      <dgm:prSet presAssocID="{3385A991-3AAE-497A-90F3-7612A48934F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DE3DA-E3E0-410E-BC46-6B1522BD04A7}" type="pres">
      <dgm:prSet presAssocID="{A7878227-333B-4164-B5D8-AD7217307ECB}" presName="Name8" presStyleCnt="0"/>
      <dgm:spPr/>
    </dgm:pt>
    <dgm:pt modelId="{01CF1A69-D52B-4184-82C4-479FC9D9EC0D}" type="pres">
      <dgm:prSet presAssocID="{A7878227-333B-4164-B5D8-AD7217307ECB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BD89FD-3654-4DDF-BF58-4F3825B4CC1F}" type="pres">
      <dgm:prSet presAssocID="{A7878227-333B-4164-B5D8-AD7217307E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366AF5-BE28-4846-892C-401A059BE95F}" type="pres">
      <dgm:prSet presAssocID="{33E4257F-4493-450F-AFC4-D84A3C744C36}" presName="Name8" presStyleCnt="0"/>
      <dgm:spPr/>
    </dgm:pt>
    <dgm:pt modelId="{C638F736-3223-40E8-B122-707332FFDBEE}" type="pres">
      <dgm:prSet presAssocID="{33E4257F-4493-450F-AFC4-D84A3C744C36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5FCEF-7AAF-455A-9893-C2B4E3A6EC7F}" type="pres">
      <dgm:prSet presAssocID="{33E4257F-4493-450F-AFC4-D84A3C744C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465474-D9B5-499C-B797-38ECE0E7CDD2}" type="presOf" srcId="{3385A991-3AAE-497A-90F3-7612A48934FF}" destId="{DD643C5E-144C-496F-9E3A-FDD79745DB47}" srcOrd="1" destOrd="0" presId="urn:microsoft.com/office/officeart/2005/8/layout/pyramid1"/>
    <dgm:cxn modelId="{394411DA-EB62-4453-A949-89435969282D}" type="presOf" srcId="{1A4D847E-52AA-4ED2-A48E-9D41702E24DF}" destId="{D9622314-77CA-4557-B406-7491BE812E96}" srcOrd="1" destOrd="0" presId="urn:microsoft.com/office/officeart/2005/8/layout/pyramid1"/>
    <dgm:cxn modelId="{7AE5D40E-51A1-44CC-9B60-754569B06798}" type="presOf" srcId="{33E4257F-4493-450F-AFC4-D84A3C744C36}" destId="{C638F736-3223-40E8-B122-707332FFDBEE}" srcOrd="0" destOrd="0" presId="urn:microsoft.com/office/officeart/2005/8/layout/pyramid1"/>
    <dgm:cxn modelId="{C3AF51FE-9873-4B09-BD2D-358B428DFF0A}" type="presOf" srcId="{A5A06A48-9D66-4B00-B92E-4EF7168AAC64}" destId="{04F4DCDD-6BC4-48AD-AD06-0A29596DAA02}" srcOrd="1" destOrd="0" presId="urn:microsoft.com/office/officeart/2005/8/layout/pyramid1"/>
    <dgm:cxn modelId="{EEE8BECA-9D6F-43B9-A003-94981CC8877F}" type="presOf" srcId="{3385A991-3AAE-497A-90F3-7612A48934FF}" destId="{D78FCC67-E910-4EBC-8C90-E44787FAF3F3}" srcOrd="0" destOrd="0" presId="urn:microsoft.com/office/officeart/2005/8/layout/pyramid1"/>
    <dgm:cxn modelId="{C801C81A-2D8B-4350-94C3-F5498250E28E}" srcId="{5599E7B7-98D9-4BD1-99D9-C8F13F8423B9}" destId="{63AD69A0-F02B-4CC3-B1B0-CB09125D3EBC}" srcOrd="1" destOrd="0" parTransId="{764509A3-D74B-4FD8-8FFD-1459023EB784}" sibTransId="{CD1AB4B2-0475-4CA8-8146-6463B41858FF}"/>
    <dgm:cxn modelId="{ED40B0C9-8781-4501-A683-7443B57FED0B}" srcId="{5599E7B7-98D9-4BD1-99D9-C8F13F8423B9}" destId="{A7878227-333B-4164-B5D8-AD7217307ECB}" srcOrd="5" destOrd="0" parTransId="{0DB8D3D4-03FB-4435-9F5F-D39C91F193B7}" sibTransId="{794FF743-CE4E-4B6A-871F-00BB05786E0C}"/>
    <dgm:cxn modelId="{B643F10C-E7E3-4053-B686-1AD0B9CA89EB}" srcId="{5599E7B7-98D9-4BD1-99D9-C8F13F8423B9}" destId="{1A4D847E-52AA-4ED2-A48E-9D41702E24DF}" srcOrd="0" destOrd="0" parTransId="{1FB1D08D-06E1-4BCE-9FF3-8B8BEC1C74B6}" sibTransId="{021B4366-866D-425F-BFFE-44B2E7ACBCBB}"/>
    <dgm:cxn modelId="{B4AFB152-38A9-4B3E-9742-AA14E4C99A99}" type="presOf" srcId="{33E4257F-4493-450F-AFC4-D84A3C744C36}" destId="{7825FCEF-7AAF-455A-9893-C2B4E3A6EC7F}" srcOrd="1" destOrd="0" presId="urn:microsoft.com/office/officeart/2005/8/layout/pyramid1"/>
    <dgm:cxn modelId="{F51DFC5A-C359-4898-8487-5F8E094F9E12}" type="presOf" srcId="{A7878227-333B-4164-B5D8-AD7217307ECB}" destId="{68BD89FD-3654-4DDF-BF58-4F3825B4CC1F}" srcOrd="1" destOrd="0" presId="urn:microsoft.com/office/officeart/2005/8/layout/pyramid1"/>
    <dgm:cxn modelId="{8FC1828C-70D1-4109-B12A-75B33F5B413F}" type="presOf" srcId="{63AD69A0-F02B-4CC3-B1B0-CB09125D3EBC}" destId="{FFE243FB-D789-4A6D-A1E2-87DB9117BEEF}" srcOrd="1" destOrd="0" presId="urn:microsoft.com/office/officeart/2005/8/layout/pyramid1"/>
    <dgm:cxn modelId="{57246861-392B-439F-A1E1-4DDC761CD100}" type="presOf" srcId="{63AD69A0-F02B-4CC3-B1B0-CB09125D3EBC}" destId="{9B5847FF-FEF2-4BF3-B9DB-17468397D9C1}" srcOrd="0" destOrd="0" presId="urn:microsoft.com/office/officeart/2005/8/layout/pyramid1"/>
    <dgm:cxn modelId="{5A5ED394-9C36-47CD-A932-A52B28DF4347}" type="presOf" srcId="{A7878227-333B-4164-B5D8-AD7217307ECB}" destId="{01CF1A69-D52B-4184-82C4-479FC9D9EC0D}" srcOrd="0" destOrd="0" presId="urn:microsoft.com/office/officeart/2005/8/layout/pyramid1"/>
    <dgm:cxn modelId="{3861DE91-1ABD-4727-B365-E8006A229864}" srcId="{5599E7B7-98D9-4BD1-99D9-C8F13F8423B9}" destId="{A5A06A48-9D66-4B00-B92E-4EF7168AAC64}" srcOrd="3" destOrd="0" parTransId="{88306E7B-C346-4BD5-94CD-AA458961AEB3}" sibTransId="{F6E64A76-B312-429A-AF9F-882747A783B4}"/>
    <dgm:cxn modelId="{C6C13401-4BE4-41AE-A2DC-8C548AABB11C}" type="presOf" srcId="{1A4D847E-52AA-4ED2-A48E-9D41702E24DF}" destId="{47A7EF8C-B0F0-40F3-9677-FC57E2166B14}" srcOrd="0" destOrd="0" presId="urn:microsoft.com/office/officeart/2005/8/layout/pyramid1"/>
    <dgm:cxn modelId="{FAC10CFB-8589-4E6A-AB60-D1A4A5F84CB5}" srcId="{5599E7B7-98D9-4BD1-99D9-C8F13F8423B9}" destId="{A65C6F9C-FA39-4485-B2B9-F4CA920418D3}" srcOrd="2" destOrd="0" parTransId="{453E8661-9CC5-4FD8-A063-D6BE4F717DEF}" sibTransId="{C1E45456-631B-49A4-8D99-1D51A45B8235}"/>
    <dgm:cxn modelId="{7D0CD750-9FAC-448C-A7C6-E57F7EB1543A}" type="presOf" srcId="{A5A06A48-9D66-4B00-B92E-4EF7168AAC64}" destId="{4ECE63D9-A884-4481-B63A-511F4C3F86A0}" srcOrd="0" destOrd="0" presId="urn:microsoft.com/office/officeart/2005/8/layout/pyramid1"/>
    <dgm:cxn modelId="{4DCBEE0B-8E57-4F59-8EC2-E741D05115D5}" type="presOf" srcId="{5599E7B7-98D9-4BD1-99D9-C8F13F8423B9}" destId="{25025ADA-2617-4DE2-87CD-788AB5B57E66}" srcOrd="0" destOrd="0" presId="urn:microsoft.com/office/officeart/2005/8/layout/pyramid1"/>
    <dgm:cxn modelId="{939609F1-46BC-4D91-8E25-CAB069567326}" srcId="{5599E7B7-98D9-4BD1-99D9-C8F13F8423B9}" destId="{33E4257F-4493-450F-AFC4-D84A3C744C36}" srcOrd="6" destOrd="0" parTransId="{767D2A55-58DB-4D53-9D13-4B7B61102D89}" sibTransId="{7B84BE60-20F2-46EB-98E4-B51C551C35B2}"/>
    <dgm:cxn modelId="{EB62B6FC-DC67-4C08-B370-BCAE6A49590F}" type="presOf" srcId="{A65C6F9C-FA39-4485-B2B9-F4CA920418D3}" destId="{6015AABD-256B-4A44-A49A-B463E9862259}" srcOrd="0" destOrd="0" presId="urn:microsoft.com/office/officeart/2005/8/layout/pyramid1"/>
    <dgm:cxn modelId="{000C31AB-B0EC-40B3-B1E0-FDEFB8C2A42B}" srcId="{5599E7B7-98D9-4BD1-99D9-C8F13F8423B9}" destId="{3385A991-3AAE-497A-90F3-7612A48934FF}" srcOrd="4" destOrd="0" parTransId="{70E68DD0-C508-4925-A0FE-269BA96AABA8}" sibTransId="{B3126E95-797E-49CE-81D9-4734EDDB19C8}"/>
    <dgm:cxn modelId="{4E75A68F-B568-474B-953F-6A97786AD50C}" type="presOf" srcId="{A65C6F9C-FA39-4485-B2B9-F4CA920418D3}" destId="{C59C5342-51D3-4FA6-BC0C-D0009F7477AE}" srcOrd="1" destOrd="0" presId="urn:microsoft.com/office/officeart/2005/8/layout/pyramid1"/>
    <dgm:cxn modelId="{EA8AE207-213F-42B4-BC70-317B00022988}" type="presParOf" srcId="{25025ADA-2617-4DE2-87CD-788AB5B57E66}" destId="{FE7AA4B1-3D79-4FDE-BF3B-3EE963FB3A9A}" srcOrd="0" destOrd="0" presId="urn:microsoft.com/office/officeart/2005/8/layout/pyramid1"/>
    <dgm:cxn modelId="{F0E6DCEC-3C37-496A-AE92-6CDA9AC2D481}" type="presParOf" srcId="{FE7AA4B1-3D79-4FDE-BF3B-3EE963FB3A9A}" destId="{47A7EF8C-B0F0-40F3-9677-FC57E2166B14}" srcOrd="0" destOrd="0" presId="urn:microsoft.com/office/officeart/2005/8/layout/pyramid1"/>
    <dgm:cxn modelId="{5C70F67F-9CF3-4A97-8ACD-E9ADF71F0C31}" type="presParOf" srcId="{FE7AA4B1-3D79-4FDE-BF3B-3EE963FB3A9A}" destId="{D9622314-77CA-4557-B406-7491BE812E96}" srcOrd="1" destOrd="0" presId="urn:microsoft.com/office/officeart/2005/8/layout/pyramid1"/>
    <dgm:cxn modelId="{F9339FAD-A4E8-4C88-9052-F8195923D467}" type="presParOf" srcId="{25025ADA-2617-4DE2-87CD-788AB5B57E66}" destId="{B8862738-1FE7-41DE-B0A5-129781A01829}" srcOrd="1" destOrd="0" presId="urn:microsoft.com/office/officeart/2005/8/layout/pyramid1"/>
    <dgm:cxn modelId="{9C5E882B-40E6-4887-AAF4-E01C401F4032}" type="presParOf" srcId="{B8862738-1FE7-41DE-B0A5-129781A01829}" destId="{9B5847FF-FEF2-4BF3-B9DB-17468397D9C1}" srcOrd="0" destOrd="0" presId="urn:microsoft.com/office/officeart/2005/8/layout/pyramid1"/>
    <dgm:cxn modelId="{565619A2-56D0-4273-B792-D6742E8E29E6}" type="presParOf" srcId="{B8862738-1FE7-41DE-B0A5-129781A01829}" destId="{FFE243FB-D789-4A6D-A1E2-87DB9117BEEF}" srcOrd="1" destOrd="0" presId="urn:microsoft.com/office/officeart/2005/8/layout/pyramid1"/>
    <dgm:cxn modelId="{1B9D53C2-A53A-4BD2-91AE-D52BFD89DE76}" type="presParOf" srcId="{25025ADA-2617-4DE2-87CD-788AB5B57E66}" destId="{43B860F3-8419-4E7E-90FB-C3CBA3D60771}" srcOrd="2" destOrd="0" presId="urn:microsoft.com/office/officeart/2005/8/layout/pyramid1"/>
    <dgm:cxn modelId="{E5DE1313-A12F-429B-AB37-288207763AF1}" type="presParOf" srcId="{43B860F3-8419-4E7E-90FB-C3CBA3D60771}" destId="{6015AABD-256B-4A44-A49A-B463E9862259}" srcOrd="0" destOrd="0" presId="urn:microsoft.com/office/officeart/2005/8/layout/pyramid1"/>
    <dgm:cxn modelId="{206CFE3A-D7E0-4A5D-AEE2-91101B2B61AF}" type="presParOf" srcId="{43B860F3-8419-4E7E-90FB-C3CBA3D60771}" destId="{C59C5342-51D3-4FA6-BC0C-D0009F7477AE}" srcOrd="1" destOrd="0" presId="urn:microsoft.com/office/officeart/2005/8/layout/pyramid1"/>
    <dgm:cxn modelId="{00EB869B-5186-4BD0-ACC4-D04A40F0B38D}" type="presParOf" srcId="{25025ADA-2617-4DE2-87CD-788AB5B57E66}" destId="{23310564-4014-449B-9A20-F35CD01EFCEB}" srcOrd="3" destOrd="0" presId="urn:microsoft.com/office/officeart/2005/8/layout/pyramid1"/>
    <dgm:cxn modelId="{A1CE9BEC-DFDF-4DFC-9782-D6ABD8BD8589}" type="presParOf" srcId="{23310564-4014-449B-9A20-F35CD01EFCEB}" destId="{4ECE63D9-A884-4481-B63A-511F4C3F86A0}" srcOrd="0" destOrd="0" presId="urn:microsoft.com/office/officeart/2005/8/layout/pyramid1"/>
    <dgm:cxn modelId="{13EF8D53-B309-4E77-865A-13F5320F4D22}" type="presParOf" srcId="{23310564-4014-449B-9A20-F35CD01EFCEB}" destId="{04F4DCDD-6BC4-48AD-AD06-0A29596DAA02}" srcOrd="1" destOrd="0" presId="urn:microsoft.com/office/officeart/2005/8/layout/pyramid1"/>
    <dgm:cxn modelId="{1EB1B3E0-B515-44E2-8088-8ECDB737E5F5}" type="presParOf" srcId="{25025ADA-2617-4DE2-87CD-788AB5B57E66}" destId="{D5467251-D934-4160-B589-9BC322AD8602}" srcOrd="4" destOrd="0" presId="urn:microsoft.com/office/officeart/2005/8/layout/pyramid1"/>
    <dgm:cxn modelId="{C654BE32-BB82-4267-B0D7-2806D4373715}" type="presParOf" srcId="{D5467251-D934-4160-B589-9BC322AD8602}" destId="{D78FCC67-E910-4EBC-8C90-E44787FAF3F3}" srcOrd="0" destOrd="0" presId="urn:microsoft.com/office/officeart/2005/8/layout/pyramid1"/>
    <dgm:cxn modelId="{DEB82AF8-0019-4F9F-8031-93FDF9125584}" type="presParOf" srcId="{D5467251-D934-4160-B589-9BC322AD8602}" destId="{DD643C5E-144C-496F-9E3A-FDD79745DB47}" srcOrd="1" destOrd="0" presId="urn:microsoft.com/office/officeart/2005/8/layout/pyramid1"/>
    <dgm:cxn modelId="{79178F35-3F7E-43B8-BE7F-A707182C3921}" type="presParOf" srcId="{25025ADA-2617-4DE2-87CD-788AB5B57E66}" destId="{21DDE3DA-E3E0-410E-BC46-6B1522BD04A7}" srcOrd="5" destOrd="0" presId="urn:microsoft.com/office/officeart/2005/8/layout/pyramid1"/>
    <dgm:cxn modelId="{2162452F-73A2-4906-BC98-8644EE508F7A}" type="presParOf" srcId="{21DDE3DA-E3E0-410E-BC46-6B1522BD04A7}" destId="{01CF1A69-D52B-4184-82C4-479FC9D9EC0D}" srcOrd="0" destOrd="0" presId="urn:microsoft.com/office/officeart/2005/8/layout/pyramid1"/>
    <dgm:cxn modelId="{658CF739-3E19-48C0-9EFD-8BF2F6B90B30}" type="presParOf" srcId="{21DDE3DA-E3E0-410E-BC46-6B1522BD04A7}" destId="{68BD89FD-3654-4DDF-BF58-4F3825B4CC1F}" srcOrd="1" destOrd="0" presId="urn:microsoft.com/office/officeart/2005/8/layout/pyramid1"/>
    <dgm:cxn modelId="{4F793C3D-E2D3-4157-9003-5AD89F5FAB28}" type="presParOf" srcId="{25025ADA-2617-4DE2-87CD-788AB5B57E66}" destId="{CB366AF5-BE28-4846-892C-401A059BE95F}" srcOrd="6" destOrd="0" presId="urn:microsoft.com/office/officeart/2005/8/layout/pyramid1"/>
    <dgm:cxn modelId="{413E4C45-5222-4D53-A29B-25762E0F9E61}" type="presParOf" srcId="{CB366AF5-BE28-4846-892C-401A059BE95F}" destId="{C638F736-3223-40E8-B122-707332FFDBEE}" srcOrd="0" destOrd="0" presId="urn:microsoft.com/office/officeart/2005/8/layout/pyramid1"/>
    <dgm:cxn modelId="{056CF2B7-9396-4807-9F43-94D58D21C31D}" type="presParOf" srcId="{CB366AF5-BE28-4846-892C-401A059BE95F}" destId="{7825FCEF-7AAF-455A-9893-C2B4E3A6EC7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30E29-245F-48EF-80D2-2DEC24D69434}">
      <dsp:nvSpPr>
        <dsp:cNvPr id="0" name=""/>
        <dsp:cNvSpPr/>
      </dsp:nvSpPr>
      <dsp:spPr>
        <a:xfrm>
          <a:off x="0" y="4315505"/>
          <a:ext cx="10153128" cy="14164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По характеру познавательной деятельности</a:t>
          </a:r>
          <a:endParaRPr lang="ru-RU" sz="2500" b="1" kern="1200" dirty="0"/>
        </a:p>
      </dsp:txBody>
      <dsp:txXfrm>
        <a:off x="0" y="4315505"/>
        <a:ext cx="10153128" cy="764880"/>
      </dsp:txXfrm>
    </dsp:sp>
    <dsp:sp modelId="{6CDB910E-ADC5-48E5-A022-89FB96C26FA0}">
      <dsp:nvSpPr>
        <dsp:cNvPr id="0" name=""/>
        <dsp:cNvSpPr/>
      </dsp:nvSpPr>
      <dsp:spPr>
        <a:xfrm>
          <a:off x="3100" y="5052056"/>
          <a:ext cx="1873966" cy="6515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поисковые</a:t>
          </a:r>
          <a:endParaRPr lang="ru-RU" sz="1800" b="1" kern="1200" dirty="0"/>
        </a:p>
      </dsp:txBody>
      <dsp:txXfrm>
        <a:off x="3100" y="5052056"/>
        <a:ext cx="1873966" cy="651564"/>
      </dsp:txXfrm>
    </dsp:sp>
    <dsp:sp modelId="{20E4A67E-0206-4BC6-A8F4-7374DA390DF9}">
      <dsp:nvSpPr>
        <dsp:cNvPr id="0" name=""/>
        <dsp:cNvSpPr/>
      </dsp:nvSpPr>
      <dsp:spPr>
        <a:xfrm>
          <a:off x="1877066" y="5052056"/>
          <a:ext cx="2208187" cy="6515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объяснительно-иллюстративные</a:t>
          </a:r>
          <a:endParaRPr lang="ru-RU" sz="1500" b="1" kern="1200" dirty="0"/>
        </a:p>
      </dsp:txBody>
      <dsp:txXfrm>
        <a:off x="1877066" y="5052056"/>
        <a:ext cx="2208187" cy="651564"/>
      </dsp:txXfrm>
    </dsp:sp>
    <dsp:sp modelId="{965638D4-2E4E-4190-AFEC-0653766BC9A6}">
      <dsp:nvSpPr>
        <dsp:cNvPr id="0" name=""/>
        <dsp:cNvSpPr/>
      </dsp:nvSpPr>
      <dsp:spPr>
        <a:xfrm>
          <a:off x="4085254" y="5052056"/>
          <a:ext cx="1873966" cy="6515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проблемные</a:t>
          </a:r>
          <a:endParaRPr lang="ru-RU" sz="1800" b="1" kern="1200" dirty="0"/>
        </a:p>
      </dsp:txBody>
      <dsp:txXfrm>
        <a:off x="4085254" y="5052056"/>
        <a:ext cx="1873966" cy="651564"/>
      </dsp:txXfrm>
    </dsp:sp>
    <dsp:sp modelId="{14478D53-DB8B-4DEB-9B0D-D90D5C8E956F}">
      <dsp:nvSpPr>
        <dsp:cNvPr id="0" name=""/>
        <dsp:cNvSpPr/>
      </dsp:nvSpPr>
      <dsp:spPr>
        <a:xfrm>
          <a:off x="5959220" y="5052056"/>
          <a:ext cx="2135552" cy="6515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эвристические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5959220" y="5052056"/>
        <a:ext cx="2135552" cy="651564"/>
      </dsp:txXfrm>
    </dsp:sp>
    <dsp:sp modelId="{A4276CA3-F46E-4F6A-AC68-23C7755B348A}">
      <dsp:nvSpPr>
        <dsp:cNvPr id="0" name=""/>
        <dsp:cNvSpPr/>
      </dsp:nvSpPr>
      <dsp:spPr>
        <a:xfrm>
          <a:off x="8094773" y="5052056"/>
          <a:ext cx="2055253" cy="6515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исследовательские</a:t>
          </a:r>
          <a:endParaRPr lang="ru-RU" sz="1400" b="1" kern="1200" dirty="0"/>
        </a:p>
      </dsp:txBody>
      <dsp:txXfrm>
        <a:off x="8094773" y="5052056"/>
        <a:ext cx="2055253" cy="651564"/>
      </dsp:txXfrm>
    </dsp:sp>
    <dsp:sp modelId="{76038212-9A84-4BC1-B189-0C3BB5FB19C3}">
      <dsp:nvSpPr>
        <dsp:cNvPr id="0" name=""/>
        <dsp:cNvSpPr/>
      </dsp:nvSpPr>
      <dsp:spPr>
        <a:xfrm rot="10800000">
          <a:off x="0" y="2158259"/>
          <a:ext cx="10153128" cy="21784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По источнику получения знаний</a:t>
          </a:r>
          <a:endParaRPr lang="ru-RU" sz="2500" b="1" kern="1200" dirty="0"/>
        </a:p>
      </dsp:txBody>
      <dsp:txXfrm rot="-10800000">
        <a:off x="0" y="2158259"/>
        <a:ext cx="10153128" cy="764650"/>
      </dsp:txXfrm>
    </dsp:sp>
    <dsp:sp modelId="{AD49060D-0401-4623-AC0F-FCF67E9289E4}">
      <dsp:nvSpPr>
        <dsp:cNvPr id="0" name=""/>
        <dsp:cNvSpPr/>
      </dsp:nvSpPr>
      <dsp:spPr>
        <a:xfrm>
          <a:off x="0" y="2922910"/>
          <a:ext cx="2538282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словесные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0" y="2922910"/>
        <a:ext cx="2538282" cy="651369"/>
      </dsp:txXfrm>
    </dsp:sp>
    <dsp:sp modelId="{AC637C82-D6B8-49C7-A9AD-694BFCFEC5D6}">
      <dsp:nvSpPr>
        <dsp:cNvPr id="0" name=""/>
        <dsp:cNvSpPr/>
      </dsp:nvSpPr>
      <dsp:spPr>
        <a:xfrm>
          <a:off x="2538282" y="2922910"/>
          <a:ext cx="2538282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наглядные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2538282" y="2922910"/>
        <a:ext cx="2538282" cy="651369"/>
      </dsp:txXfrm>
    </dsp:sp>
    <dsp:sp modelId="{3C5C67C2-7897-474D-BF60-C435D839B42D}">
      <dsp:nvSpPr>
        <dsp:cNvPr id="0" name=""/>
        <dsp:cNvSpPr/>
      </dsp:nvSpPr>
      <dsp:spPr>
        <a:xfrm>
          <a:off x="5076564" y="2922910"/>
          <a:ext cx="2538282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использование технических средств </a:t>
          </a:r>
          <a:endParaRPr lang="ru-RU" sz="1600" b="1" kern="1200" dirty="0"/>
        </a:p>
      </dsp:txBody>
      <dsp:txXfrm>
        <a:off x="5076564" y="2922910"/>
        <a:ext cx="2538282" cy="651369"/>
      </dsp:txXfrm>
    </dsp:sp>
    <dsp:sp modelId="{F712C1A0-4309-4F3F-BFEF-71F5FDEAF77C}">
      <dsp:nvSpPr>
        <dsp:cNvPr id="0" name=""/>
        <dsp:cNvSpPr/>
      </dsp:nvSpPr>
      <dsp:spPr>
        <a:xfrm>
          <a:off x="7614846" y="2922910"/>
          <a:ext cx="2538282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практические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7614846" y="2922910"/>
        <a:ext cx="2538282" cy="651369"/>
      </dsp:txXfrm>
    </dsp:sp>
    <dsp:sp modelId="{5E1F0C55-B13B-49C1-B492-D521882300F7}">
      <dsp:nvSpPr>
        <dsp:cNvPr id="0" name=""/>
        <dsp:cNvSpPr/>
      </dsp:nvSpPr>
      <dsp:spPr>
        <a:xfrm rot="10800000">
          <a:off x="0" y="1013"/>
          <a:ext cx="10153128" cy="21784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По внешним признакам деятельности педагога и учащихся</a:t>
          </a:r>
          <a:endParaRPr lang="ru-RU" sz="2500" b="1" kern="1200" dirty="0"/>
        </a:p>
      </dsp:txBody>
      <dsp:txXfrm rot="-10800000">
        <a:off x="0" y="1013"/>
        <a:ext cx="10153128" cy="764650"/>
      </dsp:txXfrm>
    </dsp:sp>
    <dsp:sp modelId="{0B5AD507-EC9D-44F1-80C0-7DB65F14A89B}">
      <dsp:nvSpPr>
        <dsp:cNvPr id="0" name=""/>
        <dsp:cNvSpPr/>
      </dsp:nvSpPr>
      <dsp:spPr>
        <a:xfrm>
          <a:off x="1239" y="765664"/>
          <a:ext cx="2030129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лекция</a:t>
          </a:r>
          <a:endParaRPr lang="ru-RU" sz="1800" b="1" kern="1200" dirty="0"/>
        </a:p>
      </dsp:txBody>
      <dsp:txXfrm>
        <a:off x="1239" y="765664"/>
        <a:ext cx="2030129" cy="651369"/>
      </dsp:txXfrm>
    </dsp:sp>
    <dsp:sp modelId="{79CAFF49-1037-47B4-9B30-71BC6A8557EA}">
      <dsp:nvSpPr>
        <dsp:cNvPr id="0" name=""/>
        <dsp:cNvSpPr/>
      </dsp:nvSpPr>
      <dsp:spPr>
        <a:xfrm>
          <a:off x="2030618" y="764413"/>
          <a:ext cx="2030129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беседа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2030618" y="764413"/>
        <a:ext cx="2030129" cy="651369"/>
      </dsp:txXfrm>
    </dsp:sp>
    <dsp:sp modelId="{3639905B-B563-4239-9ED7-105B82BC743E}">
      <dsp:nvSpPr>
        <dsp:cNvPr id="0" name=""/>
        <dsp:cNvSpPr/>
      </dsp:nvSpPr>
      <dsp:spPr>
        <a:xfrm>
          <a:off x="4061499" y="765664"/>
          <a:ext cx="2030129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рассказ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4061499" y="765664"/>
        <a:ext cx="2030129" cy="651369"/>
      </dsp:txXfrm>
    </dsp:sp>
    <dsp:sp modelId="{0913A0D5-6475-4727-A9F7-7060F3AB4165}">
      <dsp:nvSpPr>
        <dsp:cNvPr id="0" name=""/>
        <dsp:cNvSpPr/>
      </dsp:nvSpPr>
      <dsp:spPr>
        <a:xfrm>
          <a:off x="6091628" y="765664"/>
          <a:ext cx="2030129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инструктаж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6091628" y="765664"/>
        <a:ext cx="2030129" cy="651369"/>
      </dsp:txXfrm>
    </dsp:sp>
    <dsp:sp modelId="{9E0F2B4E-53AC-4680-913B-26D83FD493AB}">
      <dsp:nvSpPr>
        <dsp:cNvPr id="0" name=""/>
        <dsp:cNvSpPr/>
      </dsp:nvSpPr>
      <dsp:spPr>
        <a:xfrm>
          <a:off x="8121758" y="765664"/>
          <a:ext cx="2030129" cy="651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упражнения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8121758" y="765664"/>
        <a:ext cx="2030129" cy="651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5D374-1FE7-4C03-9ECC-A93936662DCF}">
      <dsp:nvSpPr>
        <dsp:cNvPr id="0" name=""/>
        <dsp:cNvSpPr/>
      </dsp:nvSpPr>
      <dsp:spPr>
        <a:xfrm rot="5400000">
          <a:off x="-216049" y="218256"/>
          <a:ext cx="1440328" cy="10082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-5400000">
        <a:off x="1" y="506322"/>
        <a:ext cx="1008229" cy="432099"/>
      </dsp:txXfrm>
    </dsp:sp>
    <dsp:sp modelId="{BDE1CA69-6F8C-4454-BA51-7A061993A77B}">
      <dsp:nvSpPr>
        <dsp:cNvPr id="0" name=""/>
        <dsp:cNvSpPr/>
      </dsp:nvSpPr>
      <dsp:spPr>
        <a:xfrm rot="5400000">
          <a:off x="4098807" y="-3090720"/>
          <a:ext cx="936213" cy="7117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400" kern="1200" dirty="0" smtClean="0"/>
            <a:t>простые</a:t>
          </a:r>
          <a:endParaRPr lang="ru-RU" sz="4400" kern="1200" dirty="0"/>
        </a:p>
      </dsp:txBody>
      <dsp:txXfrm rot="-5400000">
        <a:off x="1008087" y="45702"/>
        <a:ext cx="7071951" cy="844809"/>
      </dsp:txXfrm>
    </dsp:sp>
    <dsp:sp modelId="{45C96451-C971-43F3-A7C6-818A526FD4C7}">
      <dsp:nvSpPr>
        <dsp:cNvPr id="0" name=""/>
        <dsp:cNvSpPr/>
      </dsp:nvSpPr>
      <dsp:spPr>
        <a:xfrm rot="5400000">
          <a:off x="-216049" y="1462413"/>
          <a:ext cx="1440328" cy="10082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 rot="-5400000">
        <a:off x="1" y="1750479"/>
        <a:ext cx="1008229" cy="432099"/>
      </dsp:txXfrm>
    </dsp:sp>
    <dsp:sp modelId="{3AB08825-24E4-4B04-8F37-940060757ACD}">
      <dsp:nvSpPr>
        <dsp:cNvPr id="0" name=""/>
        <dsp:cNvSpPr/>
      </dsp:nvSpPr>
      <dsp:spPr>
        <a:xfrm rot="5400000">
          <a:off x="4098949" y="-1844356"/>
          <a:ext cx="936213" cy="7117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400" kern="1200" dirty="0" smtClean="0"/>
            <a:t>составные</a:t>
          </a:r>
          <a:endParaRPr lang="ru-RU" sz="4400" kern="1200" dirty="0"/>
        </a:p>
      </dsp:txBody>
      <dsp:txXfrm rot="-5400000">
        <a:off x="1008229" y="1292066"/>
        <a:ext cx="7071951" cy="844809"/>
      </dsp:txXfrm>
    </dsp:sp>
    <dsp:sp modelId="{E9B57535-EF7F-4A55-9566-BAE5992D3803}">
      <dsp:nvSpPr>
        <dsp:cNvPr id="0" name=""/>
        <dsp:cNvSpPr/>
      </dsp:nvSpPr>
      <dsp:spPr>
        <a:xfrm rot="5400000">
          <a:off x="-216049" y="2706569"/>
          <a:ext cx="1440328" cy="10082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-5400000">
        <a:off x="1" y="2994635"/>
        <a:ext cx="1008229" cy="432099"/>
      </dsp:txXfrm>
    </dsp:sp>
    <dsp:sp modelId="{D0579779-2366-4DA1-9D85-7FD0B49EB1C0}">
      <dsp:nvSpPr>
        <dsp:cNvPr id="0" name=""/>
        <dsp:cNvSpPr/>
      </dsp:nvSpPr>
      <dsp:spPr>
        <a:xfrm rot="5400000">
          <a:off x="4098949" y="-600199"/>
          <a:ext cx="936213" cy="7117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27940" rIns="27940" bIns="279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400" kern="1200" dirty="0" smtClean="0"/>
            <a:t>комплексные</a:t>
          </a:r>
          <a:endParaRPr lang="ru-RU" sz="4400" kern="1200" dirty="0"/>
        </a:p>
      </dsp:txBody>
      <dsp:txXfrm rot="-5400000">
        <a:off x="1008229" y="2536223"/>
        <a:ext cx="7071951" cy="844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D8D671-8EF8-497E-BEAA-294D456A81C2}">
      <dsp:nvSpPr>
        <dsp:cNvPr id="0" name=""/>
        <dsp:cNvSpPr/>
      </dsp:nvSpPr>
      <dsp:spPr>
        <a:xfrm>
          <a:off x="0" y="142986"/>
          <a:ext cx="7776864" cy="14334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Монолог</a:t>
          </a:r>
          <a:r>
            <a:rPr lang="ru-RU" sz="2000" kern="1200" dirty="0" smtClean="0"/>
            <a:t> - форма высказывания без ориентации на собеседника. </a:t>
          </a:r>
          <a:endParaRPr lang="ru-RU" sz="2000" kern="1200" dirty="0"/>
        </a:p>
      </dsp:txBody>
      <dsp:txXfrm>
        <a:off x="69977" y="212963"/>
        <a:ext cx="7636910" cy="1293524"/>
      </dsp:txXfrm>
    </dsp:sp>
    <dsp:sp modelId="{18836340-B37F-4412-8F25-C2BC556094B6}">
      <dsp:nvSpPr>
        <dsp:cNvPr id="0" name=""/>
        <dsp:cNvSpPr/>
      </dsp:nvSpPr>
      <dsp:spPr>
        <a:xfrm>
          <a:off x="0" y="1634065"/>
          <a:ext cx="7776864" cy="14334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Диалог </a:t>
          </a:r>
          <a:r>
            <a:rPr lang="ru-RU" sz="2000" kern="1200" dirty="0" smtClean="0"/>
            <a:t>предполагает свободное владение речью, чуткость к невербальным сигналам, способность отличать искренние ответы от уклончивых. </a:t>
          </a:r>
          <a:endParaRPr lang="ru-RU" sz="2000" kern="1200" dirty="0"/>
        </a:p>
      </dsp:txBody>
      <dsp:txXfrm>
        <a:off x="69977" y="1704042"/>
        <a:ext cx="7636910" cy="1293524"/>
      </dsp:txXfrm>
    </dsp:sp>
    <dsp:sp modelId="{64BF6C55-3C01-443F-A519-AA4B2F98B364}">
      <dsp:nvSpPr>
        <dsp:cNvPr id="0" name=""/>
        <dsp:cNvSpPr/>
      </dsp:nvSpPr>
      <dsp:spPr>
        <a:xfrm>
          <a:off x="0" y="3125143"/>
          <a:ext cx="7776864" cy="14334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Дискуссией</a:t>
          </a:r>
          <a:r>
            <a:rPr lang="ru-RU" sz="2000" kern="1200" dirty="0" smtClean="0"/>
            <a:t>  называется такой публичный спор, целью которого являются выяснение и сопоставления разных точек зрения, поиск, выявление истинного мнения, нахождение правильного решения спорного вопроса. </a:t>
          </a:r>
          <a:endParaRPr lang="ru-RU" sz="2000" kern="1200" dirty="0"/>
        </a:p>
      </dsp:txBody>
      <dsp:txXfrm>
        <a:off x="69977" y="3195120"/>
        <a:ext cx="7636910" cy="1293524"/>
      </dsp:txXfrm>
    </dsp:sp>
    <dsp:sp modelId="{DD359A58-8CDA-4A80-A5DC-972BF428DC32}">
      <dsp:nvSpPr>
        <dsp:cNvPr id="0" name=""/>
        <dsp:cNvSpPr/>
      </dsp:nvSpPr>
      <dsp:spPr>
        <a:xfrm>
          <a:off x="0" y="4616222"/>
          <a:ext cx="7776864" cy="14334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Полилог</a:t>
          </a:r>
          <a:r>
            <a:rPr lang="ru-RU" sz="2000" b="1" kern="1200" dirty="0" smtClean="0"/>
            <a:t> </a:t>
          </a:r>
          <a:r>
            <a:rPr lang="ru-RU" sz="2000" kern="1200" dirty="0" smtClean="0"/>
            <a:t>представляет собой обмен мнениями по какой-либо определенной теме, где каждый участник высказывает свою точку зрения. </a:t>
          </a:r>
          <a:endParaRPr lang="ru-RU" sz="2000" kern="1200" dirty="0"/>
        </a:p>
      </dsp:txBody>
      <dsp:txXfrm>
        <a:off x="69977" y="4686199"/>
        <a:ext cx="7636910" cy="12935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7EF8C-B0F0-40F3-9677-FC57E2166B14}">
      <dsp:nvSpPr>
        <dsp:cNvPr id="0" name=""/>
        <dsp:cNvSpPr/>
      </dsp:nvSpPr>
      <dsp:spPr>
        <a:xfrm>
          <a:off x="3482521" y="0"/>
          <a:ext cx="1160840" cy="894956"/>
        </a:xfrm>
        <a:prstGeom prst="trapezoid">
          <a:avLst>
            <a:gd name="adj" fmla="val 648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Лекция-монолог     </a:t>
          </a:r>
          <a:r>
            <a:rPr lang="ru-RU" sz="1600" b="1" kern="1200" dirty="0" smtClean="0"/>
            <a:t> (5%)</a:t>
          </a:r>
          <a:endParaRPr lang="ru-RU" sz="1600" b="1" kern="1200" dirty="0"/>
        </a:p>
      </dsp:txBody>
      <dsp:txXfrm>
        <a:off x="3482521" y="0"/>
        <a:ext cx="1160840" cy="894956"/>
      </dsp:txXfrm>
    </dsp:sp>
    <dsp:sp modelId="{9B5847FF-FEF2-4BF3-B9DB-17468397D9C1}">
      <dsp:nvSpPr>
        <dsp:cNvPr id="0" name=""/>
        <dsp:cNvSpPr/>
      </dsp:nvSpPr>
      <dsp:spPr>
        <a:xfrm>
          <a:off x="2902101" y="894956"/>
          <a:ext cx="2321680" cy="894956"/>
        </a:xfrm>
        <a:prstGeom prst="trapezoid">
          <a:avLst>
            <a:gd name="adj" fmla="val 648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Чтение (самостоятельное)    </a:t>
          </a:r>
          <a:r>
            <a:rPr lang="ru-RU" sz="1600" b="1" kern="1200" dirty="0" smtClean="0"/>
            <a:t>(10%)</a:t>
          </a:r>
          <a:endParaRPr lang="ru-RU" sz="1600" b="1" kern="1200" dirty="0"/>
        </a:p>
      </dsp:txBody>
      <dsp:txXfrm>
        <a:off x="3308395" y="894956"/>
        <a:ext cx="1509092" cy="894956"/>
      </dsp:txXfrm>
    </dsp:sp>
    <dsp:sp modelId="{6015AABD-256B-4A44-A49A-B463E9862259}">
      <dsp:nvSpPr>
        <dsp:cNvPr id="0" name=""/>
        <dsp:cNvSpPr/>
      </dsp:nvSpPr>
      <dsp:spPr>
        <a:xfrm>
          <a:off x="2321680" y="1789913"/>
          <a:ext cx="3482521" cy="894956"/>
        </a:xfrm>
        <a:prstGeom prst="trapezoid">
          <a:avLst>
            <a:gd name="adj" fmla="val 648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err="1" smtClean="0"/>
            <a:t>Аудио-видеообучение</a:t>
          </a:r>
          <a:r>
            <a:rPr lang="ru-RU" sz="1600" b="0" kern="1200" dirty="0" smtClean="0"/>
            <a:t>       </a:t>
          </a:r>
          <a:r>
            <a:rPr lang="ru-RU" sz="1600" b="1" kern="1200" dirty="0" smtClean="0"/>
            <a:t>(20%)</a:t>
          </a:r>
          <a:endParaRPr lang="ru-RU" sz="1600" b="1" kern="1200" dirty="0"/>
        </a:p>
      </dsp:txBody>
      <dsp:txXfrm>
        <a:off x="2931122" y="1789913"/>
        <a:ext cx="2263638" cy="894956"/>
      </dsp:txXfrm>
    </dsp:sp>
    <dsp:sp modelId="{4ECE63D9-A884-4481-B63A-511F4C3F86A0}">
      <dsp:nvSpPr>
        <dsp:cNvPr id="0" name=""/>
        <dsp:cNvSpPr/>
      </dsp:nvSpPr>
      <dsp:spPr>
        <a:xfrm>
          <a:off x="1741260" y="2684869"/>
          <a:ext cx="4643361" cy="894956"/>
        </a:xfrm>
        <a:prstGeom prst="trapezoid">
          <a:avLst>
            <a:gd name="adj" fmla="val 648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Показ (демонстрация)                  </a:t>
          </a:r>
          <a:r>
            <a:rPr lang="ru-RU" sz="1600" b="1" kern="1200" dirty="0" smtClean="0"/>
            <a:t>(30%)</a:t>
          </a:r>
          <a:endParaRPr lang="ru-RU" sz="1600" b="1" kern="1200" dirty="0"/>
        </a:p>
      </dsp:txBody>
      <dsp:txXfrm>
        <a:off x="2553848" y="2684869"/>
        <a:ext cx="3018185" cy="894956"/>
      </dsp:txXfrm>
    </dsp:sp>
    <dsp:sp modelId="{D78FCC67-E910-4EBC-8C90-E44787FAF3F3}">
      <dsp:nvSpPr>
        <dsp:cNvPr id="0" name=""/>
        <dsp:cNvSpPr/>
      </dsp:nvSpPr>
      <dsp:spPr>
        <a:xfrm>
          <a:off x="1160840" y="3579826"/>
          <a:ext cx="5804202" cy="894956"/>
        </a:xfrm>
        <a:prstGeom prst="trapezoid">
          <a:avLst>
            <a:gd name="adj" fmla="val 648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Дискуссионная группа       </a:t>
          </a:r>
          <a:r>
            <a:rPr lang="ru-RU" sz="1600" b="1" kern="1200" dirty="0" smtClean="0"/>
            <a:t>(50%)</a:t>
          </a:r>
          <a:endParaRPr lang="ru-RU" sz="1600" b="1" kern="1200" dirty="0"/>
        </a:p>
      </dsp:txBody>
      <dsp:txXfrm>
        <a:off x="2176575" y="3579826"/>
        <a:ext cx="3772731" cy="894956"/>
      </dsp:txXfrm>
    </dsp:sp>
    <dsp:sp modelId="{01CF1A69-D52B-4184-82C4-479FC9D9EC0D}">
      <dsp:nvSpPr>
        <dsp:cNvPr id="0" name=""/>
        <dsp:cNvSpPr/>
      </dsp:nvSpPr>
      <dsp:spPr>
        <a:xfrm>
          <a:off x="580420" y="4474782"/>
          <a:ext cx="6965042" cy="894956"/>
        </a:xfrm>
        <a:prstGeom prst="trapezoid">
          <a:avLst>
            <a:gd name="adj" fmla="val 648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Практика в процессе деятельности           </a:t>
          </a:r>
          <a:r>
            <a:rPr lang="ru-RU" sz="1600" b="1" kern="1200" dirty="0" smtClean="0"/>
            <a:t> (75%)</a:t>
          </a:r>
          <a:endParaRPr lang="ru-RU" sz="1600" b="1" kern="1200" dirty="0"/>
        </a:p>
      </dsp:txBody>
      <dsp:txXfrm>
        <a:off x="1799302" y="4474782"/>
        <a:ext cx="4527277" cy="894956"/>
      </dsp:txXfrm>
    </dsp:sp>
    <dsp:sp modelId="{C638F736-3223-40E8-B122-707332FFDBEE}">
      <dsp:nvSpPr>
        <dsp:cNvPr id="0" name=""/>
        <dsp:cNvSpPr/>
      </dsp:nvSpPr>
      <dsp:spPr>
        <a:xfrm>
          <a:off x="0" y="5369739"/>
          <a:ext cx="8125883" cy="894956"/>
        </a:xfrm>
        <a:prstGeom prst="trapezoid">
          <a:avLst>
            <a:gd name="adj" fmla="val 648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Обучение других (ребёнок обучает ребёнка)                </a:t>
          </a:r>
          <a:r>
            <a:rPr lang="ru-RU" sz="1600" b="1" kern="1200" dirty="0" smtClean="0"/>
            <a:t>(90%)</a:t>
          </a:r>
          <a:endParaRPr lang="ru-RU" sz="1600" b="1" kern="1200" dirty="0"/>
        </a:p>
      </dsp:txBody>
      <dsp:txXfrm>
        <a:off x="1422029" y="5369739"/>
        <a:ext cx="5281823" cy="894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ru-RU">
                <a:solidFill>
                  <a:schemeClr val="tx2"/>
                </a:solidFill>
              </a:rPr>
              <a:pPr/>
              <a:t>09.02.2023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pPr/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ru-RU"/>
              <a:pPr/>
              <a:t>09.02.2023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2383" y="1498601"/>
            <a:ext cx="7008574" cy="329882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40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2383" y="4927600"/>
            <a:ext cx="7008574" cy="1244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2277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1043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Заголовок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5071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30F4-0B4E-4E4B-BC36-C30CD13F4E17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6352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589" y="4445000"/>
            <a:ext cx="7008574" cy="1930400"/>
          </a:xfrm>
        </p:spPr>
        <p:txBody>
          <a:bodyPr anchor="t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2589" y="3124200"/>
            <a:ext cx="7008574" cy="1296987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96340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8933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528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167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6873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721" y="1701800"/>
            <a:ext cx="3351927" cy="2844800"/>
          </a:xfr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721" y="4648200"/>
            <a:ext cx="3351927" cy="17272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6807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7765" y="279401"/>
            <a:ext cx="7313295" cy="444817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213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04721" y="0"/>
            <a:ext cx="115793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fld id="{2DD204D1-F9BD-4643-8480-6EA41EB484F1}" type="datetimeFigureOut">
              <a:rPr lang="ru-RU" noProof="0" smtClean="0"/>
              <a:pPr/>
              <a:t>09.02.2023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fld id="{EB37DED6-D4C7-42EE-AB49-D2E39E64FDE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4404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5" r:id="rId8"/>
    <p:sldLayoutId id="2147483676" r:id="rId9"/>
    <p:sldLayoutId id="2147483677" r:id="rId10"/>
    <p:sldLayoutId id="214748367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sz="44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78859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374C81"/>
                </a:solidFill>
                <a:latin typeface="Century Gothic"/>
              </a:rPr>
              <a:t>Методы и формы обучения</a:t>
            </a:r>
            <a:endParaRPr lang="ru-RU" sz="5400" b="0" i="0" baseline="0" dirty="0">
              <a:solidFill>
                <a:srgbClr val="374C81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ru-RU" sz="2800" b="0" i="0" dirty="0" smtClean="0">
                <a:solidFill>
                  <a:srgbClr val="374C81"/>
                </a:solidFill>
              </a:rPr>
              <a:t>Презентацию подготовила</a:t>
            </a:r>
            <a:r>
              <a:rPr lang="ru-RU" sz="2800" b="0" i="0" dirty="0" smtClean="0">
                <a:solidFill>
                  <a:srgbClr val="374C81"/>
                </a:solidFill>
              </a:rPr>
              <a:t>: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ru-RU" sz="2800" b="0" i="0" dirty="0" smtClean="0">
                <a:solidFill>
                  <a:srgbClr val="374C81"/>
                </a:solidFill>
              </a:rPr>
              <a:t> </a:t>
            </a:r>
            <a:r>
              <a:rPr lang="ru-RU" dirty="0" smtClean="0">
                <a:solidFill>
                  <a:srgbClr val="374C81"/>
                </a:solidFill>
              </a:rPr>
              <a:t>учитель начальных классов 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ru-RU" dirty="0" smtClean="0">
                <a:solidFill>
                  <a:srgbClr val="374C81"/>
                </a:solidFill>
              </a:rPr>
              <a:t>Тесленко Дарья Павловна</a:t>
            </a:r>
            <a:endParaRPr lang="ru-RU" sz="2800" b="0" i="0" dirty="0" smtClean="0">
              <a:solidFill>
                <a:srgbClr val="374C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5980" y="404664"/>
            <a:ext cx="7313295" cy="762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Составные формы обучения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33972" y="1268760"/>
            <a:ext cx="7977127" cy="517864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конкурсы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Праздники;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конференции;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КВН.</a:t>
            </a:r>
          </a:p>
          <a:p>
            <a:pPr>
              <a:buFont typeface="Wingdings" pitchFamily="2" charset="2"/>
              <a:buChar char="Ø"/>
            </a:pPr>
            <a:endParaRPr lang="ru-RU" sz="3600" dirty="0" smtClean="0"/>
          </a:p>
          <a:p>
            <a:r>
              <a:rPr lang="ru-RU" sz="3600" b="1" dirty="0" smtClean="0">
                <a:solidFill>
                  <a:srgbClr val="0070C0"/>
                </a:solidFill>
              </a:rPr>
              <a:t>Комплексные формы обучения</a:t>
            </a:r>
          </a:p>
          <a:p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дни защиты детей;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недели театра, книги, музыки, спорта</a:t>
            </a:r>
          </a:p>
          <a:p>
            <a:endParaRPr lang="ru-RU" sz="3600" b="1" dirty="0" smtClean="0">
              <a:solidFill>
                <a:srgbClr val="0070C0"/>
              </a:solidFill>
            </a:endParaRPr>
          </a:p>
          <a:p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7765" y="1484784"/>
            <a:ext cx="7313295" cy="4890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dirty="0" smtClean="0"/>
              <a:t>монолог; 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диалог; 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дискуссия; </a:t>
            </a:r>
          </a:p>
          <a:p>
            <a:pPr>
              <a:buFont typeface="Wingdings" pitchFamily="2" charset="2"/>
              <a:buChar char="v"/>
            </a:pPr>
            <a:r>
              <a:rPr lang="ru-RU" sz="3600" dirty="0" err="1" smtClean="0"/>
              <a:t>полилог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5" name="Рисунок 2"/>
          <p:cNvSpPr>
            <a:spLocks noGrp="1"/>
          </p:cNvSpPr>
          <p:nvPr>
            <p:ph type="title"/>
          </p:nvPr>
        </p:nvSpPr>
        <p:spPr>
          <a:xfrm>
            <a:off x="2349996" y="404664"/>
            <a:ext cx="7313295" cy="762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Основные формы педагогического общения: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6" name="Рисунок 5" descr="16515749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2364" y="2708920"/>
            <a:ext cx="4962128" cy="37215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621805" y="332656"/>
          <a:ext cx="777686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7" descr="ychite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686700" y="1196752"/>
            <a:ext cx="3215877" cy="4752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/>
        </p:nvGraphicFramePr>
        <p:xfrm>
          <a:off x="2031471" y="188640"/>
          <a:ext cx="8125883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агетная рамка 6"/>
          <p:cNvSpPr/>
          <p:nvPr/>
        </p:nvSpPr>
        <p:spPr>
          <a:xfrm>
            <a:off x="1773932" y="908720"/>
            <a:ext cx="8352928" cy="4176464"/>
          </a:xfrm>
          <a:prstGeom prst="bevel">
            <a:avLst/>
          </a:prstGeom>
          <a:ln/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1964" y="332656"/>
            <a:ext cx="7313295" cy="762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Рисунок 2"/>
          <p:cNvSpPr>
            <a:spLocks noGrp="1"/>
          </p:cNvSpPr>
          <p:nvPr>
            <p:ph type="body" sz="half" idx="2"/>
          </p:nvPr>
        </p:nvSpPr>
        <p:spPr>
          <a:xfrm>
            <a:off x="2277988" y="1412776"/>
            <a:ext cx="7688262" cy="3455714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Метод обучения  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– процесс взаимодействия между преподавателями и учениками, в результате которого происходит передача и усвоение знаний, умений и навыков, предусмотренных содержанием обучения.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30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1964" y="0"/>
            <a:ext cx="7313295" cy="762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Классификация методов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Схема 9"/>
          <p:cNvGraphicFramePr/>
          <p:nvPr/>
        </p:nvGraphicFramePr>
        <p:xfrm>
          <a:off x="1197868" y="720372"/>
          <a:ext cx="10153128" cy="5732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130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972" y="260648"/>
            <a:ext cx="7313295" cy="762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Метод проблемного изложения в обучении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sh13_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972" y="1628800"/>
            <a:ext cx="7992888" cy="44440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7988" y="332656"/>
            <a:ext cx="7313295" cy="762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Эвристический метод обучения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sh13_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9957" y="1772816"/>
            <a:ext cx="8424936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5980" y="260648"/>
            <a:ext cx="7313295" cy="762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Исследовательский метод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ис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17948" y="1484784"/>
            <a:ext cx="8064896" cy="433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агетная рамка 7"/>
          <p:cNvSpPr/>
          <p:nvPr/>
        </p:nvSpPr>
        <p:spPr>
          <a:xfrm>
            <a:off x="2061964" y="332656"/>
            <a:ext cx="7848872" cy="2088232"/>
          </a:xfrm>
          <a:prstGeom prst="bevel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205980" y="620688"/>
            <a:ext cx="7313295" cy="144016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Форма обучения </a:t>
            </a:r>
            <a:r>
              <a:rPr lang="ru-RU" sz="2400" dirty="0" smtClean="0"/>
              <a:t>- это устойчивая завершенная организация педагогического процесса в единстве всех его компонентов, характеризующаяся:</a:t>
            </a:r>
            <a:endParaRPr lang="ru-RU" sz="24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070076" y="2708920"/>
            <a:ext cx="1080120" cy="108012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8182644" y="2708920"/>
            <a:ext cx="1080120" cy="108012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989956" y="4005064"/>
            <a:ext cx="3168352" cy="864096"/>
          </a:xfrm>
          <a:prstGeom prst="round2Diag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устойчивостью</a:t>
            </a:r>
            <a:endParaRPr lang="ru-RU" dirty="0"/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958508" y="4005064"/>
            <a:ext cx="3168352" cy="864096"/>
          </a:xfrm>
          <a:prstGeom prst="round2Diag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завершенностью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5980" y="1484784"/>
            <a:ext cx="7848872" cy="762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В педагогике все формы обучения по степени сложности подразделяются на: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989956" y="2492896"/>
          <a:ext cx="8125883" cy="393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5980" y="404664"/>
            <a:ext cx="7313295" cy="762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Простые формы обучения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45940" y="1340768"/>
            <a:ext cx="7313295" cy="51066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/>
              <a:t>беседа; 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экскурсия; 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викторина; 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лекция; 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диспут; 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"бой эрудитов"; </a:t>
            </a:r>
          </a:p>
        </p:txBody>
      </p:sp>
      <p:pic>
        <p:nvPicPr>
          <p:cNvPr id="6" name="Рисунок 5" descr="0ab59df22a6dd5fb063266f8a804-600x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82444" y="2996952"/>
            <a:ext cx="4909636" cy="32403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787940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ooks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Books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5F3C251-2A44-472B-8189-0695C2D742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TS102787940</Template>
  <TotalTime>0</TotalTime>
  <Words>289</Words>
  <Application>Microsoft Office PowerPoint</Application>
  <PresentationFormat>Произвольный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TS102787940</vt:lpstr>
      <vt:lpstr>Методы и формы обучения</vt:lpstr>
      <vt:lpstr>Презентация PowerPoint</vt:lpstr>
      <vt:lpstr>Классификация методов</vt:lpstr>
      <vt:lpstr>Метод проблемного изложения в обучении</vt:lpstr>
      <vt:lpstr>Эвристический метод обучения</vt:lpstr>
      <vt:lpstr>Исследовательский метод</vt:lpstr>
      <vt:lpstr>Презентация PowerPoint</vt:lpstr>
      <vt:lpstr>В педагогике все формы обучения по степени сложности подразделяются на:</vt:lpstr>
      <vt:lpstr>Простые формы обучения</vt:lpstr>
      <vt:lpstr>Составные формы обучения</vt:lpstr>
      <vt:lpstr>Основные формы педагогического общения: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2012-12-02T11:01:20Z</dcterms:created>
  <dcterms:modified xsi:type="dcterms:W3CDTF">2023-02-09T18:45:55Z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TC027879409991</vt:lpwstr>
  </property>
</Properties>
</file>